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8" r:id="rId5"/>
    <p:sldId id="269" r:id="rId6"/>
    <p:sldId id="259" r:id="rId7"/>
    <p:sldId id="257" r:id="rId8"/>
    <p:sldId id="258" r:id="rId9"/>
    <p:sldId id="260" r:id="rId10"/>
    <p:sldId id="265" r:id="rId11"/>
    <p:sldId id="261" r:id="rId12"/>
    <p:sldId id="262" r:id="rId13"/>
    <p:sldId id="263" r:id="rId14"/>
    <p:sldId id="281" r:id="rId15"/>
    <p:sldId id="282" r:id="rId16"/>
    <p:sldId id="280" r:id="rId17"/>
    <p:sldId id="28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983C42-0FF1-4341-8FF6-B3E712CF83C8}" v="3" dt="2020-04-03T08:37:51.2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46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s, Emma (Music Service)" userId="6e1cada9-c937-4523-ab91-0cd49ca9fc5e" providerId="ADAL" clId="{88983C42-0FF1-4341-8FF6-B3E712CF83C8}"/>
    <pc:docChg chg="undo custSel modSld">
      <pc:chgData name="Davis, Emma (Music Service)" userId="6e1cada9-c937-4523-ab91-0cd49ca9fc5e" providerId="ADAL" clId="{88983C42-0FF1-4341-8FF6-B3E712CF83C8}" dt="2020-04-03T08:38:23.716" v="9" actId="478"/>
      <pc:docMkLst>
        <pc:docMk/>
      </pc:docMkLst>
      <pc:sldChg chg="delSp modSp">
        <pc:chgData name="Davis, Emma (Music Service)" userId="6e1cada9-c937-4523-ab91-0cd49ca9fc5e" providerId="ADAL" clId="{88983C42-0FF1-4341-8FF6-B3E712CF83C8}" dt="2020-04-03T08:37:46.495" v="5" actId="1076"/>
        <pc:sldMkLst>
          <pc:docMk/>
          <pc:sldMk cId="1030992957" sldId="261"/>
        </pc:sldMkLst>
        <pc:spChg chg="del">
          <ac:chgData name="Davis, Emma (Music Service)" userId="6e1cada9-c937-4523-ab91-0cd49ca9fc5e" providerId="ADAL" clId="{88983C42-0FF1-4341-8FF6-B3E712CF83C8}" dt="2020-04-03T08:37:45.556" v="4" actId="478"/>
          <ac:spMkLst>
            <pc:docMk/>
            <pc:sldMk cId="1030992957" sldId="261"/>
            <ac:spMk id="4" creationId="{00000000-0000-0000-0000-000000000000}"/>
          </ac:spMkLst>
        </pc:spChg>
        <pc:picChg chg="mod">
          <ac:chgData name="Davis, Emma (Music Service)" userId="6e1cada9-c937-4523-ab91-0cd49ca9fc5e" providerId="ADAL" clId="{88983C42-0FF1-4341-8FF6-B3E712CF83C8}" dt="2020-04-03T08:37:46.495" v="5" actId="1076"/>
          <ac:picMkLst>
            <pc:docMk/>
            <pc:sldMk cId="1030992957" sldId="261"/>
            <ac:picMk id="6148" creationId="{00000000-0000-0000-0000-000000000000}"/>
          </ac:picMkLst>
        </pc:picChg>
      </pc:sldChg>
      <pc:sldChg chg="modSp">
        <pc:chgData name="Davis, Emma (Music Service)" userId="6e1cada9-c937-4523-ab91-0cd49ca9fc5e" providerId="ADAL" clId="{88983C42-0FF1-4341-8FF6-B3E712CF83C8}" dt="2020-04-03T08:37:51.274" v="6" actId="1076"/>
        <pc:sldMkLst>
          <pc:docMk/>
          <pc:sldMk cId="2653137156" sldId="262"/>
        </pc:sldMkLst>
        <pc:picChg chg="mod">
          <ac:chgData name="Davis, Emma (Music Service)" userId="6e1cada9-c937-4523-ab91-0cd49ca9fc5e" providerId="ADAL" clId="{88983C42-0FF1-4341-8FF6-B3E712CF83C8}" dt="2020-04-03T08:37:51.274" v="6" actId="1076"/>
          <ac:picMkLst>
            <pc:docMk/>
            <pc:sldMk cId="2653137156" sldId="262"/>
            <ac:picMk id="6146" creationId="{00000000-0000-0000-0000-000000000000}"/>
          </ac:picMkLst>
        </pc:picChg>
      </pc:sldChg>
      <pc:sldChg chg="delSp modSp">
        <pc:chgData name="Davis, Emma (Music Service)" userId="6e1cada9-c937-4523-ab91-0cd49ca9fc5e" providerId="ADAL" clId="{88983C42-0FF1-4341-8FF6-B3E712CF83C8}" dt="2020-04-03T08:38:00.884" v="8" actId="478"/>
        <pc:sldMkLst>
          <pc:docMk/>
          <pc:sldMk cId="2653137156" sldId="263"/>
        </pc:sldMkLst>
        <pc:spChg chg="del mod">
          <ac:chgData name="Davis, Emma (Music Service)" userId="6e1cada9-c937-4523-ab91-0cd49ca9fc5e" providerId="ADAL" clId="{88983C42-0FF1-4341-8FF6-B3E712CF83C8}" dt="2020-04-03T08:38:00.884" v="8" actId="478"/>
          <ac:spMkLst>
            <pc:docMk/>
            <pc:sldMk cId="2653137156" sldId="263"/>
            <ac:spMk id="3" creationId="{00000000-0000-0000-0000-000000000000}"/>
          </ac:spMkLst>
        </pc:spChg>
      </pc:sldChg>
      <pc:sldChg chg="delSp modSp">
        <pc:chgData name="Davis, Emma (Music Service)" userId="6e1cada9-c937-4523-ab91-0cd49ca9fc5e" providerId="ADAL" clId="{88983C42-0FF1-4341-8FF6-B3E712CF83C8}" dt="2020-04-03T08:36:40.103" v="2" actId="478"/>
        <pc:sldMkLst>
          <pc:docMk/>
          <pc:sldMk cId="510616861" sldId="268"/>
        </pc:sldMkLst>
        <pc:spChg chg="del">
          <ac:chgData name="Davis, Emma (Music Service)" userId="6e1cada9-c937-4523-ab91-0cd49ca9fc5e" providerId="ADAL" clId="{88983C42-0FF1-4341-8FF6-B3E712CF83C8}" dt="2020-04-03T08:36:40.103" v="2" actId="478"/>
          <ac:spMkLst>
            <pc:docMk/>
            <pc:sldMk cId="510616861" sldId="268"/>
            <ac:spMk id="3" creationId="{00000000-0000-0000-0000-000000000000}"/>
          </ac:spMkLst>
        </pc:spChg>
        <pc:spChg chg="mod">
          <ac:chgData name="Davis, Emma (Music Service)" userId="6e1cada9-c937-4523-ab91-0cd49ca9fc5e" providerId="ADAL" clId="{88983C42-0FF1-4341-8FF6-B3E712CF83C8}" dt="2020-04-03T08:36:25.036" v="1" actId="6549"/>
          <ac:spMkLst>
            <pc:docMk/>
            <pc:sldMk cId="510616861" sldId="268"/>
            <ac:spMk id="4" creationId="{00000000-0000-0000-0000-000000000000}"/>
          </ac:spMkLst>
        </pc:spChg>
      </pc:sldChg>
      <pc:sldChg chg="delSp">
        <pc:chgData name="Davis, Emma (Music Service)" userId="6e1cada9-c937-4523-ab91-0cd49ca9fc5e" providerId="ADAL" clId="{88983C42-0FF1-4341-8FF6-B3E712CF83C8}" dt="2020-04-03T08:38:23.716" v="9" actId="478"/>
        <pc:sldMkLst>
          <pc:docMk/>
          <pc:sldMk cId="800860008" sldId="281"/>
        </pc:sldMkLst>
        <pc:spChg chg="del">
          <ac:chgData name="Davis, Emma (Music Service)" userId="6e1cada9-c937-4523-ab91-0cd49ca9fc5e" providerId="ADAL" clId="{88983C42-0FF1-4341-8FF6-B3E712CF83C8}" dt="2020-04-03T08:38:23.716" v="9" actId="478"/>
          <ac:spMkLst>
            <pc:docMk/>
            <pc:sldMk cId="800860008" sldId="281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credibox.com/" TargetMode="External"/><Relationship Id="rId2" Type="http://schemas.openxmlformats.org/officeDocument/2006/relationships/hyperlink" Target="https://musiclab.chromeexperiment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eLmMny_E33k" TargetMode="External"/><Relationship Id="rId3" Type="http://schemas.openxmlformats.org/officeDocument/2006/relationships/hyperlink" Target="https://www.youtube.com/watch?v=dUXk8Nc5qQ8" TargetMode="External"/><Relationship Id="rId7" Type="http://schemas.openxmlformats.org/officeDocument/2006/relationships/hyperlink" Target="https://www.youtube.com/watch?v=JbxDwaGwi2Q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ymigWt5TOV8" TargetMode="External"/><Relationship Id="rId5" Type="http://schemas.openxmlformats.org/officeDocument/2006/relationships/hyperlink" Target="https://www.youtube.com/watch?v=X2HL2oR94Sw" TargetMode="External"/><Relationship Id="rId10" Type="http://schemas.openxmlformats.org/officeDocument/2006/relationships/image" Target="../media/image17.png"/><Relationship Id="rId4" Type="http://schemas.openxmlformats.org/officeDocument/2006/relationships/hyperlink" Target="https://www.youtube.com/watch?v=NwT5oX_mqS0" TargetMode="External"/><Relationship Id="rId9" Type="http://schemas.openxmlformats.org/officeDocument/2006/relationships/hyperlink" Target="https://www.youtube.com/watch?v=7hGtkE3mG_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teach.files.bbci.co.uk/bringthenoise/colourings/be_in_the_band_colouring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6600" dirty="0">
                <a:solidFill>
                  <a:schemeClr val="bg1"/>
                </a:solidFill>
              </a:rPr>
              <a:t>Keep Calm and </a:t>
            </a:r>
            <a:br>
              <a:rPr lang="en-GB" sz="6600" dirty="0">
                <a:solidFill>
                  <a:schemeClr val="bg1"/>
                </a:solidFill>
              </a:rPr>
            </a:br>
            <a:r>
              <a:rPr lang="en-GB" sz="6600" dirty="0">
                <a:solidFill>
                  <a:schemeClr val="bg1"/>
                </a:solidFill>
              </a:rPr>
              <a:t>Make Music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24000" y="40386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>
                <a:solidFill>
                  <a:schemeClr val="bg1"/>
                </a:solidFill>
              </a:rPr>
              <a:t>EASTER EGGSTRAS!</a:t>
            </a:r>
          </a:p>
          <a:p>
            <a:r>
              <a:rPr lang="en-GB" sz="3600" dirty="0">
                <a:solidFill>
                  <a:schemeClr val="bg1"/>
                </a:solidFill>
              </a:rPr>
              <a:t>Musical fun and games</a:t>
            </a:r>
          </a:p>
        </p:txBody>
      </p:sp>
      <p:pic>
        <p:nvPicPr>
          <p:cNvPr id="5" name="Picture 2" descr="E:\HMS\Images\Logos\HMS logo White and Colour no fi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641" y="116633"/>
            <a:ext cx="1426343" cy="2393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E:\HMS\Images\Logos\HCC Logo White and Colou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805266"/>
            <a:ext cx="2592658" cy="68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267324"/>
            <a:ext cx="2231303" cy="9438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0616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Musical colouring</a:t>
            </a:r>
            <a:br>
              <a:rPr lang="en-GB" b="1" dirty="0"/>
            </a:br>
            <a:r>
              <a:rPr lang="en-GB" sz="1200" b="1" dirty="0"/>
              <a:t>Print me out and colour me in</a:t>
            </a:r>
            <a:endParaRPr lang="en-GB" b="1" dirty="0"/>
          </a:p>
        </p:txBody>
      </p:sp>
      <p:pic>
        <p:nvPicPr>
          <p:cNvPr id="6147" name="Picture 3" descr="D:\OneDrive - Hampshire County Council\Documents\HMS\clipart\maraca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14554"/>
            <a:ext cx="4495800" cy="5443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137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Musical colouring</a:t>
            </a:r>
            <a:br>
              <a:rPr lang="en-GB" b="1" dirty="0"/>
            </a:br>
            <a:r>
              <a:rPr lang="en-GB" sz="1200" b="1" dirty="0"/>
              <a:t>Print me out and colour me in</a:t>
            </a:r>
            <a:endParaRPr lang="en-GB" b="1" dirty="0"/>
          </a:p>
        </p:txBody>
      </p:sp>
      <p:pic>
        <p:nvPicPr>
          <p:cNvPr id="2050" name="Picture 2" descr="D:\OneDrive - Hampshire County Council\Documents\HMS\clipart\colouring pictures\mindfu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" r="2665"/>
          <a:stretch/>
        </p:blipFill>
        <p:spPr bwMode="auto">
          <a:xfrm rot="5400000">
            <a:off x="1860471" y="260271"/>
            <a:ext cx="5499258" cy="769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860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Musical colouring</a:t>
            </a:r>
            <a:br>
              <a:rPr lang="en-GB" b="1" dirty="0"/>
            </a:br>
            <a:r>
              <a:rPr lang="en-GB" sz="1200" b="1" dirty="0"/>
              <a:t>Print me out and colour me in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 descr="D:\OneDrive - Hampshire County Council\Documents\HMS\clipart\colouring pictures\Rock and ro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43098" y="-190499"/>
            <a:ext cx="5410201" cy="838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10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Fun Musical Apps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5181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Here are some fun apps you could try: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err="1"/>
              <a:t>Toca</a:t>
            </a:r>
            <a:r>
              <a:rPr lang="en-GB" dirty="0"/>
              <a:t> Band – App for iPhone/ iPad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Chrome Music Lab</a:t>
            </a:r>
            <a:br>
              <a:rPr lang="en-GB" dirty="0"/>
            </a:br>
            <a:r>
              <a:rPr lang="en-GB" sz="2000" dirty="0"/>
              <a:t>find at: </a:t>
            </a:r>
            <a:r>
              <a:rPr lang="en-GB" sz="2000" dirty="0">
                <a:hlinkClick r:id="rId2"/>
              </a:rPr>
              <a:t>https://musiclab.chromeexperiments.com/</a:t>
            </a:r>
            <a:endParaRPr lang="en-GB" sz="20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err="1"/>
              <a:t>Incredibox</a:t>
            </a:r>
            <a:endParaRPr lang="en-GB" dirty="0"/>
          </a:p>
          <a:p>
            <a:pPr marL="0" indent="0">
              <a:buNone/>
            </a:pPr>
            <a:r>
              <a:rPr lang="en-GB" sz="2000" dirty="0"/>
              <a:t>find at: </a:t>
            </a:r>
            <a:r>
              <a:rPr lang="en-GB" sz="2000" dirty="0">
                <a:hlinkClick r:id="rId3"/>
              </a:rPr>
              <a:t>https://www.incredibox.com/</a:t>
            </a: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170" name="Picture 2" descr="D:\OneDrive - Hampshire County Council\Documents\HMS\clipart\Toca Ban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092" y="1828800"/>
            <a:ext cx="2362200" cy="1322832"/>
          </a:xfrm>
          <a:prstGeom prst="rect">
            <a:avLst/>
          </a:prstGeom>
          <a:noFill/>
          <a:ln w="635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OneDrive - Hampshire County Council\Documents\HMS\clipart\chrome music la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112" y="3429000"/>
            <a:ext cx="2819400" cy="1482458"/>
          </a:xfrm>
          <a:prstGeom prst="rect">
            <a:avLst/>
          </a:prstGeom>
          <a:noFill/>
          <a:ln w="635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OneDrive - Hampshire County Council\Documents\HMS\clipart\incredibox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377" y="5181600"/>
            <a:ext cx="3778136" cy="1492205"/>
          </a:xfrm>
          <a:prstGeom prst="rect">
            <a:avLst/>
          </a:prstGeom>
          <a:noFill/>
          <a:ln w="635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783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Have fun working together 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797705"/>
            <a:ext cx="4818021" cy="3841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0348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5400" b="1" dirty="0">
                <a:solidFill>
                  <a:srgbClr val="7030A0"/>
                </a:solidFill>
              </a:rPr>
              <a:t>E</a:t>
            </a:r>
            <a:r>
              <a:rPr lang="en-GB" sz="5400" b="1" dirty="0">
                <a:solidFill>
                  <a:srgbClr val="FFC000"/>
                </a:solidFill>
              </a:rPr>
              <a:t>A</a:t>
            </a:r>
            <a:r>
              <a:rPr lang="en-GB" sz="5400" b="1" dirty="0">
                <a:solidFill>
                  <a:srgbClr val="00B050"/>
                </a:solidFill>
              </a:rPr>
              <a:t>S</a:t>
            </a:r>
            <a:r>
              <a:rPr lang="en-GB" sz="5400" b="1" dirty="0">
                <a:solidFill>
                  <a:srgbClr val="FF0000"/>
                </a:solidFill>
              </a:rPr>
              <a:t>T</a:t>
            </a:r>
            <a:r>
              <a:rPr lang="en-GB" sz="5400" b="1" dirty="0">
                <a:solidFill>
                  <a:srgbClr val="0070C0"/>
                </a:solidFill>
              </a:rPr>
              <a:t>E</a:t>
            </a:r>
            <a:r>
              <a:rPr lang="en-GB" sz="5400" b="1" dirty="0">
                <a:solidFill>
                  <a:schemeClr val="accent6">
                    <a:lumMod val="75000"/>
                  </a:schemeClr>
                </a:solidFill>
              </a:rPr>
              <a:t>R</a:t>
            </a:r>
            <a:r>
              <a:rPr lang="en-GB" sz="5400" b="1" dirty="0"/>
              <a:t> </a:t>
            </a:r>
            <a:r>
              <a:rPr lang="en-GB" sz="5400" b="1" dirty="0">
                <a:solidFill>
                  <a:schemeClr val="accent2">
                    <a:lumMod val="75000"/>
                  </a:schemeClr>
                </a:solidFill>
              </a:rPr>
              <a:t>E</a:t>
            </a:r>
            <a:r>
              <a:rPr lang="en-GB" sz="5400" b="1" dirty="0">
                <a:solidFill>
                  <a:schemeClr val="accent3">
                    <a:lumMod val="50000"/>
                  </a:schemeClr>
                </a:solidFill>
              </a:rPr>
              <a:t>G</a:t>
            </a:r>
            <a:r>
              <a:rPr lang="en-GB" sz="5400" b="1" dirty="0">
                <a:solidFill>
                  <a:srgbClr val="00B0F0"/>
                </a:solidFill>
              </a:rPr>
              <a:t>G</a:t>
            </a:r>
            <a:r>
              <a:rPr lang="en-GB" sz="5400" b="1" dirty="0">
                <a:solidFill>
                  <a:srgbClr val="FFC000"/>
                </a:solidFill>
              </a:rPr>
              <a:t>S</a:t>
            </a:r>
            <a:r>
              <a:rPr lang="en-GB" sz="5400" b="1" dirty="0">
                <a:solidFill>
                  <a:srgbClr val="00B050"/>
                </a:solidFill>
              </a:rPr>
              <a:t>T</a:t>
            </a:r>
            <a:r>
              <a:rPr lang="en-GB" sz="5400" b="1" dirty="0">
                <a:solidFill>
                  <a:srgbClr val="FF0000"/>
                </a:solidFill>
              </a:rPr>
              <a:t>R</a:t>
            </a:r>
            <a:r>
              <a:rPr lang="en-GB" sz="5400" b="1" dirty="0">
                <a:solidFill>
                  <a:srgbClr val="0070C0"/>
                </a:solidFill>
              </a:rPr>
              <a:t>A</a:t>
            </a:r>
            <a:r>
              <a:rPr lang="en-GB" sz="5400" b="1" dirty="0">
                <a:solidFill>
                  <a:schemeClr val="accent6">
                    <a:lumMod val="75000"/>
                  </a:schemeClr>
                </a:solidFill>
              </a:rPr>
              <a:t>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352800"/>
            <a:ext cx="6400800" cy="1752600"/>
          </a:xfrm>
        </p:spPr>
        <p:txBody>
          <a:bodyPr/>
          <a:lstStyle/>
          <a:p>
            <a:r>
              <a:rPr lang="en-GB" b="1" dirty="0">
                <a:solidFill>
                  <a:schemeClr val="tx1"/>
                </a:solidFill>
              </a:rPr>
              <a:t>Musical fun and games</a:t>
            </a:r>
          </a:p>
        </p:txBody>
      </p:sp>
      <p:pic>
        <p:nvPicPr>
          <p:cNvPr id="1031" name="Picture 7" descr="D:\OneDrive - Hampshire County Council\Documents\HMS\clipart\Easter egg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783" y="609600"/>
            <a:ext cx="2590800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209145"/>
            <a:ext cx="1874315" cy="1412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0862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Go on a sound hunt</a:t>
            </a:r>
            <a:br>
              <a:rPr lang="en-GB" b="1" dirty="0"/>
            </a:br>
            <a:r>
              <a:rPr lang="en-GB" sz="1200" dirty="0"/>
              <a:t>Print this page and have fun ticking off the things you find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A banging sound			A crunchy sound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 shaky sound			A happy sound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 water sound			A  quiet sound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 bubbly sound			A scary sound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An electronic sound		A ticking sound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Which sound is your favourite ………………………..	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098" name="Picture 2" descr="D:\OneDrive - Hampshire County Council\Documents\HMS\clipart\ti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286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88235" y="1447800"/>
            <a:ext cx="685800" cy="685800"/>
          </a:xfrm>
          <a:prstGeom prst="rect">
            <a:avLst/>
          </a:pr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677844" y="2286000"/>
            <a:ext cx="685800" cy="685800"/>
          </a:xfrm>
          <a:prstGeom prst="rect">
            <a:avLst/>
          </a:pr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688235" y="3124200"/>
            <a:ext cx="685800" cy="685800"/>
          </a:xfrm>
          <a:prstGeom prst="rect">
            <a:avLst/>
          </a:pr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714481" y="3962400"/>
            <a:ext cx="685800" cy="685800"/>
          </a:xfrm>
          <a:prstGeom prst="rect">
            <a:avLst/>
          </a:pr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8077200" y="1447800"/>
            <a:ext cx="685800" cy="685800"/>
          </a:xfrm>
          <a:prstGeom prst="rect">
            <a:avLst/>
          </a:pr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8077200" y="2260584"/>
            <a:ext cx="685800" cy="685800"/>
          </a:xfrm>
          <a:prstGeom prst="rect">
            <a:avLst/>
          </a:pr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8088468" y="3124200"/>
            <a:ext cx="685800" cy="685800"/>
          </a:xfrm>
          <a:prstGeom prst="rect">
            <a:avLst/>
          </a:pr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8077200" y="3962400"/>
            <a:ext cx="685800" cy="685800"/>
          </a:xfrm>
          <a:prstGeom prst="rect">
            <a:avLst/>
          </a:pr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8109250" y="4800600"/>
            <a:ext cx="685800" cy="685800"/>
          </a:xfrm>
          <a:prstGeom prst="rect">
            <a:avLst/>
          </a:pr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3714481" y="4793673"/>
            <a:ext cx="685800" cy="685800"/>
          </a:xfrm>
          <a:prstGeom prst="rect">
            <a:avLst/>
          </a:pr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321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Find garden / kitchen sounds to play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How many different sounds </a:t>
            </a:r>
            <a:br>
              <a:rPr lang="en-GB" dirty="0"/>
            </a:br>
            <a:r>
              <a:rPr lang="en-GB" dirty="0"/>
              <a:t>can you make?</a:t>
            </a:r>
          </a:p>
        </p:txBody>
      </p:sp>
      <p:pic>
        <p:nvPicPr>
          <p:cNvPr id="2051" name="Picture 3" descr="D:\OneDrive - Hampshire County Council\Documents\HMS\clipart\Garden drumk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116550"/>
            <a:ext cx="3581400" cy="2682593"/>
          </a:xfrm>
          <a:prstGeom prst="rect">
            <a:avLst/>
          </a:prstGeom>
          <a:noFill/>
          <a:ln w="635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OneDrive - Hampshire County Council\Documents\HMS\clipart\garden glockenspi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62" y="4457846"/>
            <a:ext cx="3290442" cy="2201605"/>
          </a:xfrm>
          <a:prstGeom prst="rect">
            <a:avLst/>
          </a:prstGeom>
          <a:noFill/>
          <a:ln w="63500" cmpd="sng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OneDrive - Hampshire County Council\Documents\HMS\clipart\sound garde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350" y="1295400"/>
            <a:ext cx="2216971" cy="2959771"/>
          </a:xfrm>
          <a:prstGeom prst="rect">
            <a:avLst/>
          </a:prstGeom>
          <a:noFill/>
          <a:ln w="635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6" t="29000" r="41655" b="16746"/>
          <a:stretch/>
        </p:blipFill>
        <p:spPr bwMode="auto">
          <a:xfrm>
            <a:off x="6705600" y="5029200"/>
            <a:ext cx="2217449" cy="1737069"/>
          </a:xfrm>
          <a:prstGeom prst="rect">
            <a:avLst/>
          </a:prstGeom>
          <a:noFill/>
          <a:ln w="6350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782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Make a sensory garden or </a:t>
            </a:r>
            <a:br>
              <a:rPr lang="en-GB" b="1" dirty="0"/>
            </a:br>
            <a:r>
              <a:rPr lang="en-GB" b="1" dirty="0"/>
              <a:t> Go on a sensory walk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/>
              <a:t>Be sure to include something </a:t>
            </a:r>
            <a:br>
              <a:rPr lang="en-GB" dirty="0"/>
            </a:br>
            <a:r>
              <a:rPr lang="en-GB" dirty="0"/>
              <a:t>for each of our 5 senses</a:t>
            </a:r>
          </a:p>
          <a:p>
            <a:pPr marL="0" indent="0" algn="ctr">
              <a:buNone/>
            </a:pPr>
            <a:endParaRPr lang="en-GB" sz="1200" dirty="0"/>
          </a:p>
          <a:p>
            <a:pPr marL="0" indent="0" algn="ctr">
              <a:buNone/>
            </a:pPr>
            <a:r>
              <a:rPr lang="en-GB" b="1" dirty="0"/>
              <a:t>Hear			  Smell			See</a:t>
            </a:r>
          </a:p>
          <a:p>
            <a:pPr marL="0" indent="0" algn="ctr">
              <a:buNone/>
            </a:pPr>
            <a:endParaRPr lang="en-GB" b="1" dirty="0"/>
          </a:p>
          <a:p>
            <a:pPr marL="0" indent="0" algn="ctr">
              <a:buNone/>
            </a:pPr>
            <a:endParaRPr lang="en-GB" b="1" dirty="0"/>
          </a:p>
          <a:p>
            <a:pPr marL="0" indent="0" algn="ctr">
              <a:buNone/>
            </a:pPr>
            <a:r>
              <a:rPr lang="en-GB" b="1" dirty="0"/>
              <a:t>Touch		     Taste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075" name="Picture 3" descr="D:\OneDrive - Hampshire County Council\Documents\HMS\clipart\carr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937760"/>
            <a:ext cx="1600200" cy="192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OneDrive - Hampshire County Council\Documents\HMS\clipart\butterfl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200071"/>
            <a:ext cx="123825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OneDrive - Hampshire County Council\Documents\HMS\clipart\flower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022" y="3208657"/>
            <a:ext cx="2081212" cy="122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OneDrive - Hampshire County Council\Documents\HMS\clipart\Three little bird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124200"/>
            <a:ext cx="1856589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D:\OneDrive - Hampshire County Council\Documents\HMS\clipart\garden bench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022546"/>
            <a:ext cx="1869592" cy="122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134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1572491" cy="1200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Online singing and dancing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556260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Click the links below to sing, dance and energise…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hlinkClick r:id="rId3"/>
              </a:rPr>
              <a:t>I’m so happy</a:t>
            </a:r>
            <a:r>
              <a:rPr lang="en-GB" dirty="0"/>
              <a:t>		</a:t>
            </a:r>
            <a:r>
              <a:rPr lang="en-GB" dirty="0">
                <a:hlinkClick r:id="rId4"/>
              </a:rPr>
              <a:t>Shake our sillies out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hlinkClick r:id="rId5"/>
              </a:rPr>
              <a:t>The bunny </a:t>
            </a:r>
            <a:r>
              <a:rPr lang="en-GB" dirty="0" err="1">
                <a:hlinkClick r:id="rId5"/>
              </a:rPr>
              <a:t>hokey</a:t>
            </a:r>
            <a:r>
              <a:rPr lang="en-GB" dirty="0">
                <a:hlinkClick r:id="rId5"/>
              </a:rPr>
              <a:t> pokey</a:t>
            </a:r>
            <a:r>
              <a:rPr lang="en-GB" dirty="0"/>
              <a:t>		</a:t>
            </a:r>
            <a:r>
              <a:rPr lang="en-GB" dirty="0">
                <a:hlinkClick r:id="rId6"/>
              </a:rPr>
              <a:t> Zumba Kids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		</a:t>
            </a:r>
          </a:p>
          <a:p>
            <a:pPr marL="0" indent="0">
              <a:buNone/>
            </a:pPr>
            <a:r>
              <a:rPr lang="en-GB" dirty="0">
                <a:hlinkClick r:id="rId7"/>
              </a:rPr>
              <a:t>Jailhouse Rock</a:t>
            </a:r>
            <a:r>
              <a:rPr lang="en-GB" dirty="0"/>
              <a:t>		</a:t>
            </a:r>
            <a:r>
              <a:rPr lang="en-GB" dirty="0">
                <a:hlinkClick r:id="rId8"/>
              </a:rPr>
              <a:t>Cartoons Which Doctor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		</a:t>
            </a:r>
            <a:r>
              <a:rPr lang="en-GB" dirty="0">
                <a:hlinkClick r:id="rId9"/>
              </a:rPr>
              <a:t> Don’t worry, be happy</a:t>
            </a:r>
            <a:endParaRPr lang="en-GB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715000"/>
            <a:ext cx="2725882" cy="968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4507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7030A0"/>
                </a:solidFill>
              </a:rPr>
              <a:t>Musical colouring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/>
              <a:t>Print the following slides or follow this link to download a free colouring sheet from the BBC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>
                <a:hlinkClick r:id="rId2"/>
              </a:rPr>
              <a:t>http://teach.files.bbci.co.uk/bringthenoise/colourings/be_in_the_band_colouring.pdf</a:t>
            </a: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</p:txBody>
      </p:sp>
      <p:pic>
        <p:nvPicPr>
          <p:cNvPr id="4" name="Picture 2" descr="D:\OneDrive - Hampshire County Council\Documents\HMS\clipart\draw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648200"/>
            <a:ext cx="3893710" cy="204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920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Musical colouring</a:t>
            </a:r>
            <a:br>
              <a:rPr lang="en-GB" b="1" dirty="0"/>
            </a:br>
            <a:r>
              <a:rPr lang="en-GB" sz="1200" b="1" dirty="0"/>
              <a:t>Print me out and colour me in</a:t>
            </a:r>
            <a:endParaRPr lang="en-GB" b="1" dirty="0"/>
          </a:p>
        </p:txBody>
      </p:sp>
      <p:pic>
        <p:nvPicPr>
          <p:cNvPr id="6148" name="Picture 4" descr="D:\OneDrive - Hampshire County Council\Documents\HMS\clipart\cymbal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86" b="-4356"/>
          <a:stretch/>
        </p:blipFill>
        <p:spPr bwMode="auto">
          <a:xfrm flipH="1">
            <a:off x="2055694" y="1632284"/>
            <a:ext cx="5032611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992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Musical colouring</a:t>
            </a:r>
            <a:br>
              <a:rPr lang="en-GB" b="1" dirty="0"/>
            </a:br>
            <a:r>
              <a:rPr lang="en-GB" sz="1200" b="1" dirty="0"/>
              <a:t>Print me out and colour me in</a:t>
            </a:r>
            <a:endParaRPr lang="en-GB" b="1" dirty="0"/>
          </a:p>
        </p:txBody>
      </p:sp>
      <p:pic>
        <p:nvPicPr>
          <p:cNvPr id="6146" name="Picture 2" descr="D:\OneDrive - Hampshire County Council\Documents\HMS\clipart\tuned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369" y="1602685"/>
            <a:ext cx="5235262" cy="523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1371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A98446DD4B35408626C5CD05C780AF" ma:contentTypeVersion="13" ma:contentTypeDescription="Create a new document." ma:contentTypeScope="" ma:versionID="bf1cb97500798947c03b8b1fab7564c9">
  <xsd:schema xmlns:xsd="http://www.w3.org/2001/XMLSchema" xmlns:xs="http://www.w3.org/2001/XMLSchema" xmlns:p="http://schemas.microsoft.com/office/2006/metadata/properties" xmlns:ns3="d6c9f295-6866-40ba-9ed9-513ce23f1344" xmlns:ns4="7877a85d-1b44-49b4-b533-86f3b630674e" targetNamespace="http://schemas.microsoft.com/office/2006/metadata/properties" ma:root="true" ma:fieldsID="cf877ef3fd097c88b201adac691148c4" ns3:_="" ns4:_="">
    <xsd:import namespace="d6c9f295-6866-40ba-9ed9-513ce23f1344"/>
    <xsd:import namespace="7877a85d-1b44-49b4-b533-86f3b630674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c9f295-6866-40ba-9ed9-513ce23f13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77a85d-1b44-49b4-b533-86f3b630674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D03FCB4-BDAE-4683-A90F-54122A1714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6c9f295-6866-40ba-9ed9-513ce23f1344"/>
    <ds:schemaRef ds:uri="7877a85d-1b44-49b4-b533-86f3b63067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B1CE5DB-B087-4AE8-831F-719AF99DD0F3}">
  <ds:schemaRefs>
    <ds:schemaRef ds:uri="http://schemas.microsoft.com/office/2006/metadata/properties"/>
    <ds:schemaRef ds:uri="http://www.w3.org/XML/1998/namespace"/>
    <ds:schemaRef ds:uri="d6c9f295-6866-40ba-9ed9-513ce23f1344"/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7877a85d-1b44-49b4-b533-86f3b630674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8FD6EB9-C6D1-41AD-A30D-19D05CD1FC9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146</Words>
  <Application>Microsoft Office PowerPoint</Application>
  <PresentationFormat>On-screen Show (4:3)</PresentationFormat>
  <Paragraphs>58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Keep Calm and  Make Music</vt:lpstr>
      <vt:lpstr>EASTER EGGSTRAS</vt:lpstr>
      <vt:lpstr>Go on a sound hunt Print this page and have fun ticking off the things you find</vt:lpstr>
      <vt:lpstr>Find garden / kitchen sounds to play</vt:lpstr>
      <vt:lpstr>Make a sensory garden or   Go on a sensory walk</vt:lpstr>
      <vt:lpstr>Online singing and dancing</vt:lpstr>
      <vt:lpstr>Musical colouring</vt:lpstr>
      <vt:lpstr>Musical colouring Print me out and colour me in</vt:lpstr>
      <vt:lpstr>Musical colouring Print me out and colour me in</vt:lpstr>
      <vt:lpstr>Musical colouring Print me out and colour me in</vt:lpstr>
      <vt:lpstr>Musical colouring Print me out and colour me in</vt:lpstr>
      <vt:lpstr>Musical colouring Print me out and colour me in</vt:lpstr>
      <vt:lpstr>Fun Musical Apps</vt:lpstr>
      <vt:lpstr>Have fun working together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EASTER EGGSTRAS</dc:title>
  <dc:creator>Hampshire Music Service</dc:creator>
  <cp:lastModifiedBy>Davis, Emma (Music Service)</cp:lastModifiedBy>
  <cp:revision>18</cp:revision>
  <dcterms:created xsi:type="dcterms:W3CDTF">2006-08-16T00:00:00Z</dcterms:created>
  <dcterms:modified xsi:type="dcterms:W3CDTF">2020-04-03T08:38:32Z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0x01010018A98446DD4B35408626C5CD05C780AF</vt:lpwstr>
  </property>
</Properties>
</file>