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2" r:id="rId2"/>
    <p:sldId id="280" r:id="rId3"/>
    <p:sldId id="283" r:id="rId4"/>
    <p:sldId id="281" r:id="rId5"/>
    <p:sldId id="282" r:id="rId6"/>
    <p:sldId id="285" r:id="rId7"/>
    <p:sldId id="286" r:id="rId8"/>
    <p:sldId id="284" r:id="rId9"/>
    <p:sldId id="287" r:id="rId10"/>
    <p:sldId id="291" r:id="rId11"/>
    <p:sldId id="288" r:id="rId12"/>
    <p:sldId id="290" r:id="rId13"/>
    <p:sldId id="29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FBA905"/>
    <a:srgbClr val="45F22E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2" d="100"/>
          <a:sy n="92" d="100"/>
        </p:scale>
        <p:origin x="-534" y="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0DCCC-4D9D-4EE3-8C37-2FA3620477D0}" type="datetimeFigureOut">
              <a:rPr lang="en-GB" smtClean="0"/>
              <a:t>30/04/2020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582F3-C088-4F16-A7F7-6362C50902E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8735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Guide to the clips:</a:t>
            </a:r>
          </a:p>
          <a:p>
            <a:r>
              <a:rPr lang="en-GB" dirty="0" smtClean="0"/>
              <a:t>Rain dancing – Mr Tumble clip</a:t>
            </a:r>
          </a:p>
          <a:p>
            <a:r>
              <a:rPr lang="en-GB" dirty="0" smtClean="0"/>
              <a:t>Puddle jumping – Sesame street</a:t>
            </a:r>
          </a:p>
          <a:p>
            <a:r>
              <a:rPr lang="en-GB" dirty="0" smtClean="0"/>
              <a:t>Rain sounds – 30 minutes ambient rain</a:t>
            </a:r>
          </a:p>
          <a:p>
            <a:r>
              <a:rPr lang="en-GB" dirty="0" smtClean="0"/>
              <a:t>Rain singing – classic clip from the film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582F3-C088-4F16-A7F7-6362C50902ED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0423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s://www.youtube.com/watch?v=B0asbGJbLK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fr5dyh5K_qc" TargetMode="External"/><Relationship Id="rId5" Type="http://schemas.openxmlformats.org/officeDocument/2006/relationships/hyperlink" Target="https://www.youtube.com/watch?v=nAPk9ycCbfc" TargetMode="External"/><Relationship Id="rId4" Type="http://schemas.openxmlformats.org/officeDocument/2006/relationships/hyperlink" Target="https://www.youtube.com/watch?v=EJ_DLBIGNOw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VOU5gAFV9v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6600" dirty="0" smtClean="0">
                <a:solidFill>
                  <a:schemeClr val="bg1"/>
                </a:solidFill>
              </a:rPr>
              <a:t>Keep Calm and </a:t>
            </a:r>
            <a:br>
              <a:rPr lang="en-GB" sz="6600" dirty="0" smtClean="0">
                <a:solidFill>
                  <a:schemeClr val="bg1"/>
                </a:solidFill>
              </a:rPr>
            </a:br>
            <a:r>
              <a:rPr lang="en-GB" sz="6600" dirty="0" smtClean="0">
                <a:solidFill>
                  <a:schemeClr val="bg1"/>
                </a:solidFill>
              </a:rPr>
              <a:t>Make Music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0" y="40386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smtClean="0">
                <a:solidFill>
                  <a:schemeClr val="bg1"/>
                </a:solidFill>
              </a:rPr>
              <a:t>Raindrops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5" name="Picture 2" descr="E:\HMS\Images\Logos\HMS logo White and Colour no fi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641" y="116633"/>
            <a:ext cx="1426343" cy="23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HMS\Images\Logos\HCC Logo White and Colou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05266"/>
            <a:ext cx="2592658" cy="6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885" y="4648200"/>
            <a:ext cx="226853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66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039437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GB" sz="5400" dirty="0" smtClean="0"/>
              <a:t>And remember…</a:t>
            </a:r>
            <a:r>
              <a:rPr lang="en-GB" sz="5400" dirty="0"/>
              <a:t/>
            </a:r>
            <a:br>
              <a:rPr lang="en-GB" sz="5400" dirty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r">
              <a:buNone/>
            </a:pPr>
            <a:endParaRPr lang="en-GB" sz="60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r">
              <a:buNone/>
            </a:pPr>
            <a:endParaRPr lang="en-GB" sz="6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678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11762"/>
          </a:xfrm>
        </p:spPr>
        <p:txBody>
          <a:bodyPr>
            <a:normAutofit/>
          </a:bodyPr>
          <a:lstStyle/>
          <a:p>
            <a:pPr algn="r"/>
            <a:r>
              <a:rPr lang="en-GB" dirty="0" smtClean="0"/>
              <a:t>After the rain….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t</a:t>
            </a:r>
            <a:r>
              <a:rPr lang="en-GB" dirty="0" smtClean="0"/>
              <a:t>he sun always comes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020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11762"/>
          </a:xfrm>
        </p:spPr>
        <p:txBody>
          <a:bodyPr>
            <a:normAutofit/>
          </a:bodyPr>
          <a:lstStyle/>
          <a:p>
            <a:pPr algn="r"/>
            <a:r>
              <a:rPr lang="en-GB" dirty="0" smtClean="0"/>
              <a:t>Have a fabulous day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449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587"/>
            <a:ext cx="9266384" cy="69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67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18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Raindrops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51816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Listen to the song</a:t>
            </a:r>
          </a:p>
          <a:p>
            <a:r>
              <a:rPr lang="en-GB" dirty="0"/>
              <a:t>Can you whisper the </a:t>
            </a:r>
            <a:r>
              <a:rPr lang="en-GB" i="1" dirty="0"/>
              <a:t>drip drop </a:t>
            </a:r>
            <a:r>
              <a:rPr lang="en-GB" dirty="0"/>
              <a:t>pattern at the beginning?</a:t>
            </a:r>
          </a:p>
          <a:p>
            <a:endParaRPr lang="en-GB" dirty="0" smtClean="0"/>
          </a:p>
          <a:p>
            <a:r>
              <a:rPr lang="en-GB" dirty="0" smtClean="0"/>
              <a:t>Listen again  and keep the steady beat on your knees </a:t>
            </a:r>
          </a:p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Put on your wellies and move around the room in time to the steady beat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Can you make a rain sound by tapping your finger tips on the palm of your hand?</a:t>
            </a:r>
          </a:p>
          <a:p>
            <a:endParaRPr lang="en-GB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se17_02_FU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5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18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Don’t get wet!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6910"/>
            <a:ext cx="8229600" cy="4879254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What </a:t>
            </a:r>
            <a:r>
              <a:rPr lang="en-GB" dirty="0" smtClean="0"/>
              <a:t>might you </a:t>
            </a:r>
            <a:r>
              <a:rPr lang="en-GB" dirty="0"/>
              <a:t>need for going out in the rain</a:t>
            </a:r>
            <a:r>
              <a:rPr lang="en-GB" dirty="0" smtClean="0"/>
              <a:t>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endParaRPr lang="en-GB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en-GB" i="1" dirty="0" smtClean="0">
                <a:solidFill>
                  <a:schemeClr val="bg1">
                    <a:lumMod val="85000"/>
                  </a:schemeClr>
                </a:solidFill>
              </a:rPr>
              <a:t>Can you think of them all?</a:t>
            </a:r>
          </a:p>
          <a:p>
            <a:pPr marL="0" indent="0">
              <a:buNone/>
            </a:pPr>
            <a:endParaRPr lang="en-GB" i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Listen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to the song and see which ones you are going to sing about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982837"/>
            <a:ext cx="13351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70797"/>
            <a:ext cx="1579288" cy="125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057400"/>
            <a:ext cx="1589281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26926"/>
            <a:ext cx="2243275" cy="278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e17_02_FU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16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050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18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Listen again..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534400" cy="5638800"/>
          </a:xfrm>
        </p:spPr>
        <p:txBody>
          <a:bodyPr>
            <a:normAutofit/>
          </a:bodyPr>
          <a:lstStyle/>
          <a:p>
            <a:r>
              <a:rPr lang="en-GB" dirty="0" smtClean="0"/>
              <a:t>This time, try tapping the drip drop pattern – it goes like this:</a:t>
            </a:r>
          </a:p>
          <a:p>
            <a:pPr marL="0" indent="0" algn="ctr">
              <a:buNone/>
            </a:pPr>
            <a:r>
              <a:rPr lang="en-GB" i="1" dirty="0" smtClean="0">
                <a:solidFill>
                  <a:srgbClr val="FFFF00"/>
                </a:solidFill>
              </a:rPr>
              <a:t>drip drop drip-drip drop</a:t>
            </a:r>
            <a:endParaRPr lang="en-GB" dirty="0"/>
          </a:p>
          <a:p>
            <a:r>
              <a:rPr lang="en-GB" dirty="0" smtClean="0"/>
              <a:t>Try tapping it while you listen to the song all the way through and join in with the whispers when you hear them.</a:t>
            </a:r>
          </a:p>
          <a:p>
            <a:endParaRPr lang="en-GB" dirty="0"/>
          </a:p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Try singing the song – see how much you can join in with</a:t>
            </a:r>
          </a:p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Listen out for		   and  </a:t>
            </a:r>
          </a:p>
          <a:p>
            <a:endParaRPr lang="en-GB" dirty="0"/>
          </a:p>
        </p:txBody>
      </p:sp>
      <p:pic>
        <p:nvPicPr>
          <p:cNvPr id="4" name="se17_02_FU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30480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92" y="5638800"/>
            <a:ext cx="1056408" cy="994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562600"/>
            <a:ext cx="1488472" cy="1008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17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05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18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Finding sounds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With a grown up, explore some different rainy sounds around your house or school like…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F0000"/>
                </a:solidFill>
              </a:rPr>
              <a:t>t</a:t>
            </a:r>
            <a:r>
              <a:rPr lang="en-GB" dirty="0" smtClean="0">
                <a:solidFill>
                  <a:srgbClr val="FF0000"/>
                </a:solidFill>
              </a:rPr>
              <a:t>apping a glass bottle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BA905"/>
                </a:solidFill>
              </a:rPr>
              <a:t>f</a:t>
            </a:r>
            <a:r>
              <a:rPr lang="en-GB" dirty="0" smtClean="0">
                <a:solidFill>
                  <a:srgbClr val="FBA905"/>
                </a:solidFill>
              </a:rPr>
              <a:t>illing a bottle with water and swishing it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FFF00"/>
                </a:solidFill>
              </a:rPr>
              <a:t>a</a:t>
            </a:r>
            <a:r>
              <a:rPr lang="en-GB" dirty="0" smtClean="0">
                <a:solidFill>
                  <a:srgbClr val="FFFF00"/>
                </a:solidFill>
              </a:rPr>
              <a:t> dripping tap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45F22E"/>
                </a:solidFill>
              </a:rPr>
              <a:t>t</a:t>
            </a:r>
            <a:r>
              <a:rPr lang="en-GB" dirty="0" smtClean="0">
                <a:solidFill>
                  <a:srgbClr val="45F22E"/>
                </a:solidFill>
              </a:rPr>
              <a:t>apping on a tray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00B0F0"/>
                </a:solidFill>
              </a:rPr>
              <a:t>r</a:t>
            </a:r>
            <a:r>
              <a:rPr lang="en-GB" dirty="0" smtClean="0">
                <a:solidFill>
                  <a:srgbClr val="00B0F0"/>
                </a:solidFill>
              </a:rPr>
              <a:t>ice in a carton</a:t>
            </a:r>
          </a:p>
          <a:p>
            <a:pPr marL="0" indent="0" algn="ctr">
              <a:buNone/>
            </a:pPr>
            <a:r>
              <a:rPr lang="en-GB" dirty="0" smtClean="0">
                <a:solidFill>
                  <a:srgbClr val="990099"/>
                </a:solidFill>
              </a:rPr>
              <a:t>Putting milk onto rice Krispies</a:t>
            </a:r>
          </a:p>
          <a:p>
            <a:pPr marL="0" indent="0" algn="ctr">
              <a:buNone/>
            </a:pPr>
            <a:endParaRPr lang="en-GB" dirty="0">
              <a:solidFill>
                <a:srgbClr val="990099"/>
              </a:solidFill>
            </a:endParaRPr>
          </a:p>
          <a:p>
            <a:pPr marL="0" indent="0" algn="ctr">
              <a:buNone/>
            </a:pPr>
            <a:r>
              <a:rPr lang="en-GB" i="1" dirty="0" smtClean="0"/>
              <a:t>I bet you can find loads of ideas</a:t>
            </a:r>
          </a:p>
          <a:p>
            <a:pPr marL="0" indent="0" algn="ctr">
              <a:buNone/>
            </a:pPr>
            <a:r>
              <a:rPr lang="en-GB" i="1" dirty="0" smtClean="0"/>
              <a:t>See if you can record some of your fabulous rainy sounds and share them with someone else</a:t>
            </a:r>
          </a:p>
          <a:p>
            <a:pPr marL="0" indent="0" algn="ctr">
              <a:buNone/>
            </a:pPr>
            <a:endParaRPr lang="en-GB" dirty="0" smtClean="0"/>
          </a:p>
          <a:p>
            <a:r>
              <a:rPr lang="en-GB" dirty="0" smtClean="0"/>
              <a:t>Can </a:t>
            </a:r>
            <a:r>
              <a:rPr lang="en-GB" dirty="0"/>
              <a:t>you </a:t>
            </a:r>
            <a:r>
              <a:rPr lang="en-GB" dirty="0" smtClean="0"/>
              <a:t>use one of your rainy sounds to </a:t>
            </a:r>
            <a:r>
              <a:rPr lang="en-GB" dirty="0"/>
              <a:t>play </a:t>
            </a:r>
            <a:r>
              <a:rPr lang="en-GB" dirty="0" smtClean="0"/>
              <a:t>the drip drop pattern </a:t>
            </a:r>
            <a:r>
              <a:rPr lang="en-GB" dirty="0"/>
              <a:t>while </a:t>
            </a:r>
            <a:r>
              <a:rPr lang="en-GB" dirty="0" smtClean="0"/>
              <a:t>you sing </a:t>
            </a:r>
            <a:r>
              <a:rPr lang="en-GB" dirty="0"/>
              <a:t>the </a:t>
            </a:r>
            <a:r>
              <a:rPr lang="en-GB" dirty="0" smtClean="0"/>
              <a:t>song again?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0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 tmFilter="0,0; .5, 1; 1, 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18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Making sounds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1781"/>
            <a:ext cx="2649682" cy="1397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830763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With a grown up, find some glasses or glass </a:t>
            </a:r>
            <a:r>
              <a:rPr lang="en-GB" dirty="0" smtClean="0"/>
              <a:t>bottles / jars </a:t>
            </a:r>
            <a:r>
              <a:rPr lang="en-GB" dirty="0" smtClean="0"/>
              <a:t>and fill them with different levels of water</a:t>
            </a:r>
          </a:p>
          <a:p>
            <a:r>
              <a:rPr lang="en-GB" dirty="0" smtClean="0"/>
              <a:t>Try playing your bottles </a:t>
            </a:r>
            <a:r>
              <a:rPr lang="en-GB" dirty="0" smtClean="0"/>
              <a:t>with a spoon</a:t>
            </a:r>
            <a:endParaRPr lang="en-GB" dirty="0" smtClean="0"/>
          </a:p>
          <a:p>
            <a:r>
              <a:rPr lang="en-GB" dirty="0" smtClean="0"/>
              <a:t>Which one is the highest?</a:t>
            </a:r>
          </a:p>
          <a:p>
            <a:r>
              <a:rPr lang="en-GB" dirty="0" smtClean="0"/>
              <a:t>Which one is the lowest?</a:t>
            </a:r>
          </a:p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Can you order them from low to high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?</a:t>
            </a:r>
          </a:p>
          <a:p>
            <a:endParaRPr lang="en-GB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Now try playing them from low to high and high to low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204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" y="0"/>
            <a:ext cx="10281859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Raindrop music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69" y="76200"/>
            <a:ext cx="1830131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Using your set of water sounds, try playing them in any order to make your own tune</a:t>
            </a:r>
          </a:p>
          <a:p>
            <a:r>
              <a:rPr lang="en-GB" dirty="0" smtClean="0"/>
              <a:t>You could give each bottle a number and then write down your tune using the numbers like this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 algn="r">
              <a:buNone/>
            </a:pPr>
            <a:r>
              <a:rPr lang="en-GB" i="1" dirty="0" smtClean="0"/>
              <a:t>Then you can play it again and again</a:t>
            </a:r>
          </a:p>
          <a:p>
            <a:endParaRPr lang="en-GB" i="1" dirty="0"/>
          </a:p>
        </p:txBody>
      </p:sp>
      <p:sp>
        <p:nvSpPr>
          <p:cNvPr id="12" name="Freeform 11"/>
          <p:cNvSpPr/>
          <p:nvPr/>
        </p:nvSpPr>
        <p:spPr>
          <a:xfrm>
            <a:off x="762000" y="5303038"/>
            <a:ext cx="777453" cy="1413164"/>
          </a:xfrm>
          <a:custGeom>
            <a:avLst/>
            <a:gdLst>
              <a:gd name="connsiteX0" fmla="*/ 291527 w 777453"/>
              <a:gd name="connsiteY0" fmla="*/ 0 h 1413164"/>
              <a:gd name="connsiteX1" fmla="*/ 291527 w 777453"/>
              <a:gd name="connsiteY1" fmla="*/ 0 h 1413164"/>
              <a:gd name="connsiteX2" fmla="*/ 270745 w 777453"/>
              <a:gd name="connsiteY2" fmla="*/ 145473 h 1413164"/>
              <a:gd name="connsiteX3" fmla="*/ 249964 w 777453"/>
              <a:gd name="connsiteY3" fmla="*/ 207818 h 1413164"/>
              <a:gd name="connsiteX4" fmla="*/ 218791 w 777453"/>
              <a:gd name="connsiteY4" fmla="*/ 238991 h 1413164"/>
              <a:gd name="connsiteX5" fmla="*/ 177227 w 777453"/>
              <a:gd name="connsiteY5" fmla="*/ 290945 h 1413164"/>
              <a:gd name="connsiteX6" fmla="*/ 166836 w 777453"/>
              <a:gd name="connsiteY6" fmla="*/ 322118 h 1413164"/>
              <a:gd name="connsiteX7" fmla="*/ 135664 w 777453"/>
              <a:gd name="connsiteY7" fmla="*/ 353291 h 1413164"/>
              <a:gd name="connsiteX8" fmla="*/ 83709 w 777453"/>
              <a:gd name="connsiteY8" fmla="*/ 405245 h 1413164"/>
              <a:gd name="connsiteX9" fmla="*/ 62927 w 777453"/>
              <a:gd name="connsiteY9" fmla="*/ 436418 h 1413164"/>
              <a:gd name="connsiteX10" fmla="*/ 42145 w 777453"/>
              <a:gd name="connsiteY10" fmla="*/ 540327 h 1413164"/>
              <a:gd name="connsiteX11" fmla="*/ 31754 w 777453"/>
              <a:gd name="connsiteY11" fmla="*/ 592282 h 1413164"/>
              <a:gd name="connsiteX12" fmla="*/ 10973 w 777453"/>
              <a:gd name="connsiteY12" fmla="*/ 696191 h 1413164"/>
              <a:gd name="connsiteX13" fmla="*/ 582 w 777453"/>
              <a:gd name="connsiteY13" fmla="*/ 852054 h 1413164"/>
              <a:gd name="connsiteX14" fmla="*/ 21364 w 777453"/>
              <a:gd name="connsiteY14" fmla="*/ 1122218 h 1413164"/>
              <a:gd name="connsiteX15" fmla="*/ 73318 w 777453"/>
              <a:gd name="connsiteY15" fmla="*/ 1215736 h 1413164"/>
              <a:gd name="connsiteX16" fmla="*/ 104491 w 777453"/>
              <a:gd name="connsiteY16" fmla="*/ 1246909 h 1413164"/>
              <a:gd name="connsiteX17" fmla="*/ 156445 w 777453"/>
              <a:gd name="connsiteY17" fmla="*/ 1309254 h 1413164"/>
              <a:gd name="connsiteX18" fmla="*/ 218791 w 777453"/>
              <a:gd name="connsiteY18" fmla="*/ 1350818 h 1413164"/>
              <a:gd name="connsiteX19" fmla="*/ 249964 w 777453"/>
              <a:gd name="connsiteY19" fmla="*/ 1371600 h 1413164"/>
              <a:gd name="connsiteX20" fmla="*/ 281136 w 777453"/>
              <a:gd name="connsiteY20" fmla="*/ 1381991 h 1413164"/>
              <a:gd name="connsiteX21" fmla="*/ 312309 w 777453"/>
              <a:gd name="connsiteY21" fmla="*/ 1402773 h 1413164"/>
              <a:gd name="connsiteX22" fmla="*/ 374654 w 777453"/>
              <a:gd name="connsiteY22" fmla="*/ 1413164 h 1413164"/>
              <a:gd name="connsiteX23" fmla="*/ 551300 w 777453"/>
              <a:gd name="connsiteY23" fmla="*/ 1402773 h 1413164"/>
              <a:gd name="connsiteX24" fmla="*/ 582473 w 777453"/>
              <a:gd name="connsiteY24" fmla="*/ 1392382 h 1413164"/>
              <a:gd name="connsiteX25" fmla="*/ 603254 w 777453"/>
              <a:gd name="connsiteY25" fmla="*/ 1361209 h 1413164"/>
              <a:gd name="connsiteX26" fmla="*/ 665600 w 777453"/>
              <a:gd name="connsiteY26" fmla="*/ 1319645 h 1413164"/>
              <a:gd name="connsiteX27" fmla="*/ 707164 w 777453"/>
              <a:gd name="connsiteY27" fmla="*/ 1257300 h 1413164"/>
              <a:gd name="connsiteX28" fmla="*/ 748727 w 777453"/>
              <a:gd name="connsiteY28" fmla="*/ 1163782 h 1413164"/>
              <a:gd name="connsiteX29" fmla="*/ 748727 w 777453"/>
              <a:gd name="connsiteY29" fmla="*/ 623454 h 1413164"/>
              <a:gd name="connsiteX30" fmla="*/ 727945 w 777453"/>
              <a:gd name="connsiteY30" fmla="*/ 561109 h 1413164"/>
              <a:gd name="connsiteX31" fmla="*/ 717554 w 777453"/>
              <a:gd name="connsiteY31" fmla="*/ 529936 h 1413164"/>
              <a:gd name="connsiteX32" fmla="*/ 675991 w 777453"/>
              <a:gd name="connsiteY32" fmla="*/ 467591 h 1413164"/>
              <a:gd name="connsiteX33" fmla="*/ 624036 w 777453"/>
              <a:gd name="connsiteY33" fmla="*/ 374073 h 1413164"/>
              <a:gd name="connsiteX34" fmla="*/ 603254 w 777453"/>
              <a:gd name="connsiteY34" fmla="*/ 342900 h 1413164"/>
              <a:gd name="connsiteX35" fmla="*/ 572082 w 777453"/>
              <a:gd name="connsiteY35" fmla="*/ 311727 h 1413164"/>
              <a:gd name="connsiteX36" fmla="*/ 530518 w 777453"/>
              <a:gd name="connsiteY36" fmla="*/ 249382 h 1413164"/>
              <a:gd name="connsiteX37" fmla="*/ 488954 w 777453"/>
              <a:gd name="connsiteY37" fmla="*/ 197427 h 1413164"/>
              <a:gd name="connsiteX38" fmla="*/ 468173 w 777453"/>
              <a:gd name="connsiteY38" fmla="*/ 166254 h 1413164"/>
              <a:gd name="connsiteX39" fmla="*/ 405827 w 777453"/>
              <a:gd name="connsiteY39" fmla="*/ 124691 h 1413164"/>
              <a:gd name="connsiteX40" fmla="*/ 374654 w 777453"/>
              <a:gd name="connsiteY40" fmla="*/ 103909 h 1413164"/>
              <a:gd name="connsiteX41" fmla="*/ 343482 w 777453"/>
              <a:gd name="connsiteY41" fmla="*/ 83127 h 1413164"/>
              <a:gd name="connsiteX42" fmla="*/ 312309 w 777453"/>
              <a:gd name="connsiteY42" fmla="*/ 51954 h 1413164"/>
              <a:gd name="connsiteX43" fmla="*/ 312309 w 777453"/>
              <a:gd name="connsiteY43" fmla="*/ 5195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77453" h="1413164">
                <a:moveTo>
                  <a:pt x="291527" y="0"/>
                </a:moveTo>
                <a:lnTo>
                  <a:pt x="291527" y="0"/>
                </a:lnTo>
                <a:cubicBezTo>
                  <a:pt x="284305" y="72218"/>
                  <a:pt x="287695" y="88971"/>
                  <a:pt x="270745" y="145473"/>
                </a:cubicBezTo>
                <a:cubicBezTo>
                  <a:pt x="264451" y="166455"/>
                  <a:pt x="265454" y="192328"/>
                  <a:pt x="249964" y="207818"/>
                </a:cubicBezTo>
                <a:lnTo>
                  <a:pt x="218791" y="238991"/>
                </a:lnTo>
                <a:cubicBezTo>
                  <a:pt x="192673" y="317346"/>
                  <a:pt x="230943" y="223802"/>
                  <a:pt x="177227" y="290945"/>
                </a:cubicBezTo>
                <a:cubicBezTo>
                  <a:pt x="170385" y="299498"/>
                  <a:pt x="172912" y="313004"/>
                  <a:pt x="166836" y="322118"/>
                </a:cubicBezTo>
                <a:cubicBezTo>
                  <a:pt x="158685" y="334345"/>
                  <a:pt x="145071" y="342002"/>
                  <a:pt x="135664" y="353291"/>
                </a:cubicBezTo>
                <a:cubicBezTo>
                  <a:pt x="92371" y="405243"/>
                  <a:pt x="140857" y="367148"/>
                  <a:pt x="83709" y="405245"/>
                </a:cubicBezTo>
                <a:cubicBezTo>
                  <a:pt x="76782" y="415636"/>
                  <a:pt x="68512" y="425248"/>
                  <a:pt x="62927" y="436418"/>
                </a:cubicBezTo>
                <a:cubicBezTo>
                  <a:pt x="47990" y="466292"/>
                  <a:pt x="46932" y="511607"/>
                  <a:pt x="42145" y="540327"/>
                </a:cubicBezTo>
                <a:cubicBezTo>
                  <a:pt x="39241" y="557748"/>
                  <a:pt x="34657" y="574861"/>
                  <a:pt x="31754" y="592282"/>
                </a:cubicBezTo>
                <a:cubicBezTo>
                  <a:pt x="15834" y="687803"/>
                  <a:pt x="30889" y="636443"/>
                  <a:pt x="10973" y="696191"/>
                </a:cubicBezTo>
                <a:cubicBezTo>
                  <a:pt x="7509" y="748145"/>
                  <a:pt x="582" y="799984"/>
                  <a:pt x="582" y="852054"/>
                </a:cubicBezTo>
                <a:cubicBezTo>
                  <a:pt x="582" y="979149"/>
                  <a:pt x="-5460" y="1028328"/>
                  <a:pt x="21364" y="1122218"/>
                </a:cubicBezTo>
                <a:cubicBezTo>
                  <a:pt x="31817" y="1158807"/>
                  <a:pt x="43543" y="1185961"/>
                  <a:pt x="73318" y="1215736"/>
                </a:cubicBezTo>
                <a:cubicBezTo>
                  <a:pt x="83709" y="1226127"/>
                  <a:pt x="95083" y="1235620"/>
                  <a:pt x="104491" y="1246909"/>
                </a:cubicBezTo>
                <a:cubicBezTo>
                  <a:pt x="136089" y="1284826"/>
                  <a:pt x="113307" y="1275702"/>
                  <a:pt x="156445" y="1309254"/>
                </a:cubicBezTo>
                <a:cubicBezTo>
                  <a:pt x="176161" y="1324588"/>
                  <a:pt x="198009" y="1336963"/>
                  <a:pt x="218791" y="1350818"/>
                </a:cubicBezTo>
                <a:cubicBezTo>
                  <a:pt x="229182" y="1357745"/>
                  <a:pt x="238116" y="1367651"/>
                  <a:pt x="249964" y="1371600"/>
                </a:cubicBezTo>
                <a:cubicBezTo>
                  <a:pt x="260355" y="1375064"/>
                  <a:pt x="271340" y="1377093"/>
                  <a:pt x="281136" y="1381991"/>
                </a:cubicBezTo>
                <a:cubicBezTo>
                  <a:pt x="292306" y="1387576"/>
                  <a:pt x="300461" y="1398824"/>
                  <a:pt x="312309" y="1402773"/>
                </a:cubicBezTo>
                <a:cubicBezTo>
                  <a:pt x="332296" y="1409435"/>
                  <a:pt x="353872" y="1409700"/>
                  <a:pt x="374654" y="1413164"/>
                </a:cubicBezTo>
                <a:cubicBezTo>
                  <a:pt x="433536" y="1409700"/>
                  <a:pt x="492609" y="1408642"/>
                  <a:pt x="551300" y="1402773"/>
                </a:cubicBezTo>
                <a:cubicBezTo>
                  <a:pt x="562199" y="1401683"/>
                  <a:pt x="573920" y="1399224"/>
                  <a:pt x="582473" y="1392382"/>
                </a:cubicBezTo>
                <a:cubicBezTo>
                  <a:pt x="592225" y="1384581"/>
                  <a:pt x="593856" y="1369433"/>
                  <a:pt x="603254" y="1361209"/>
                </a:cubicBezTo>
                <a:cubicBezTo>
                  <a:pt x="622051" y="1344762"/>
                  <a:pt x="665600" y="1319645"/>
                  <a:pt x="665600" y="1319645"/>
                </a:cubicBezTo>
                <a:cubicBezTo>
                  <a:pt x="679455" y="1298863"/>
                  <a:pt x="699266" y="1280995"/>
                  <a:pt x="707164" y="1257300"/>
                </a:cubicBezTo>
                <a:cubicBezTo>
                  <a:pt x="731894" y="1183107"/>
                  <a:pt x="715793" y="1213181"/>
                  <a:pt x="748727" y="1163782"/>
                </a:cubicBezTo>
                <a:cubicBezTo>
                  <a:pt x="798198" y="965899"/>
                  <a:pt x="773991" y="1078195"/>
                  <a:pt x="748727" y="623454"/>
                </a:cubicBezTo>
                <a:cubicBezTo>
                  <a:pt x="747512" y="601582"/>
                  <a:pt x="734872" y="581891"/>
                  <a:pt x="727945" y="561109"/>
                </a:cubicBezTo>
                <a:cubicBezTo>
                  <a:pt x="724481" y="550718"/>
                  <a:pt x="723630" y="539050"/>
                  <a:pt x="717554" y="529936"/>
                </a:cubicBezTo>
                <a:cubicBezTo>
                  <a:pt x="703700" y="509154"/>
                  <a:pt x="683889" y="491286"/>
                  <a:pt x="675991" y="467591"/>
                </a:cubicBezTo>
                <a:cubicBezTo>
                  <a:pt x="657702" y="412723"/>
                  <a:pt x="671676" y="445532"/>
                  <a:pt x="624036" y="374073"/>
                </a:cubicBezTo>
                <a:cubicBezTo>
                  <a:pt x="617109" y="363682"/>
                  <a:pt x="612085" y="351731"/>
                  <a:pt x="603254" y="342900"/>
                </a:cubicBezTo>
                <a:cubicBezTo>
                  <a:pt x="592863" y="332509"/>
                  <a:pt x="581104" y="323326"/>
                  <a:pt x="572082" y="311727"/>
                </a:cubicBezTo>
                <a:cubicBezTo>
                  <a:pt x="556748" y="292012"/>
                  <a:pt x="530518" y="249382"/>
                  <a:pt x="530518" y="249382"/>
                </a:cubicBezTo>
                <a:cubicBezTo>
                  <a:pt x="510288" y="188693"/>
                  <a:pt x="535955" y="244429"/>
                  <a:pt x="488954" y="197427"/>
                </a:cubicBezTo>
                <a:cubicBezTo>
                  <a:pt x="480124" y="188596"/>
                  <a:pt x="477571" y="174478"/>
                  <a:pt x="468173" y="166254"/>
                </a:cubicBezTo>
                <a:cubicBezTo>
                  <a:pt x="449376" y="149807"/>
                  <a:pt x="426609" y="138545"/>
                  <a:pt x="405827" y="124691"/>
                </a:cubicBezTo>
                <a:lnTo>
                  <a:pt x="374654" y="103909"/>
                </a:lnTo>
                <a:lnTo>
                  <a:pt x="343482" y="83127"/>
                </a:lnTo>
                <a:cubicBezTo>
                  <a:pt x="320779" y="49072"/>
                  <a:pt x="335188" y="51954"/>
                  <a:pt x="312309" y="51954"/>
                </a:cubicBezTo>
                <a:lnTo>
                  <a:pt x="312309" y="5195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838200" y="5779183"/>
            <a:ext cx="614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418267" y="4703618"/>
            <a:ext cx="777453" cy="1413164"/>
          </a:xfrm>
          <a:custGeom>
            <a:avLst/>
            <a:gdLst>
              <a:gd name="connsiteX0" fmla="*/ 291527 w 777453"/>
              <a:gd name="connsiteY0" fmla="*/ 0 h 1413164"/>
              <a:gd name="connsiteX1" fmla="*/ 291527 w 777453"/>
              <a:gd name="connsiteY1" fmla="*/ 0 h 1413164"/>
              <a:gd name="connsiteX2" fmla="*/ 270745 w 777453"/>
              <a:gd name="connsiteY2" fmla="*/ 145473 h 1413164"/>
              <a:gd name="connsiteX3" fmla="*/ 249964 w 777453"/>
              <a:gd name="connsiteY3" fmla="*/ 207818 h 1413164"/>
              <a:gd name="connsiteX4" fmla="*/ 218791 w 777453"/>
              <a:gd name="connsiteY4" fmla="*/ 238991 h 1413164"/>
              <a:gd name="connsiteX5" fmla="*/ 177227 w 777453"/>
              <a:gd name="connsiteY5" fmla="*/ 290945 h 1413164"/>
              <a:gd name="connsiteX6" fmla="*/ 166836 w 777453"/>
              <a:gd name="connsiteY6" fmla="*/ 322118 h 1413164"/>
              <a:gd name="connsiteX7" fmla="*/ 135664 w 777453"/>
              <a:gd name="connsiteY7" fmla="*/ 353291 h 1413164"/>
              <a:gd name="connsiteX8" fmla="*/ 83709 w 777453"/>
              <a:gd name="connsiteY8" fmla="*/ 405245 h 1413164"/>
              <a:gd name="connsiteX9" fmla="*/ 62927 w 777453"/>
              <a:gd name="connsiteY9" fmla="*/ 436418 h 1413164"/>
              <a:gd name="connsiteX10" fmla="*/ 42145 w 777453"/>
              <a:gd name="connsiteY10" fmla="*/ 540327 h 1413164"/>
              <a:gd name="connsiteX11" fmla="*/ 31754 w 777453"/>
              <a:gd name="connsiteY11" fmla="*/ 592282 h 1413164"/>
              <a:gd name="connsiteX12" fmla="*/ 10973 w 777453"/>
              <a:gd name="connsiteY12" fmla="*/ 696191 h 1413164"/>
              <a:gd name="connsiteX13" fmla="*/ 582 w 777453"/>
              <a:gd name="connsiteY13" fmla="*/ 852054 h 1413164"/>
              <a:gd name="connsiteX14" fmla="*/ 21364 w 777453"/>
              <a:gd name="connsiteY14" fmla="*/ 1122218 h 1413164"/>
              <a:gd name="connsiteX15" fmla="*/ 73318 w 777453"/>
              <a:gd name="connsiteY15" fmla="*/ 1215736 h 1413164"/>
              <a:gd name="connsiteX16" fmla="*/ 104491 w 777453"/>
              <a:gd name="connsiteY16" fmla="*/ 1246909 h 1413164"/>
              <a:gd name="connsiteX17" fmla="*/ 156445 w 777453"/>
              <a:gd name="connsiteY17" fmla="*/ 1309254 h 1413164"/>
              <a:gd name="connsiteX18" fmla="*/ 218791 w 777453"/>
              <a:gd name="connsiteY18" fmla="*/ 1350818 h 1413164"/>
              <a:gd name="connsiteX19" fmla="*/ 249964 w 777453"/>
              <a:gd name="connsiteY19" fmla="*/ 1371600 h 1413164"/>
              <a:gd name="connsiteX20" fmla="*/ 281136 w 777453"/>
              <a:gd name="connsiteY20" fmla="*/ 1381991 h 1413164"/>
              <a:gd name="connsiteX21" fmla="*/ 312309 w 777453"/>
              <a:gd name="connsiteY21" fmla="*/ 1402773 h 1413164"/>
              <a:gd name="connsiteX22" fmla="*/ 374654 w 777453"/>
              <a:gd name="connsiteY22" fmla="*/ 1413164 h 1413164"/>
              <a:gd name="connsiteX23" fmla="*/ 551300 w 777453"/>
              <a:gd name="connsiteY23" fmla="*/ 1402773 h 1413164"/>
              <a:gd name="connsiteX24" fmla="*/ 582473 w 777453"/>
              <a:gd name="connsiteY24" fmla="*/ 1392382 h 1413164"/>
              <a:gd name="connsiteX25" fmla="*/ 603254 w 777453"/>
              <a:gd name="connsiteY25" fmla="*/ 1361209 h 1413164"/>
              <a:gd name="connsiteX26" fmla="*/ 665600 w 777453"/>
              <a:gd name="connsiteY26" fmla="*/ 1319645 h 1413164"/>
              <a:gd name="connsiteX27" fmla="*/ 707164 w 777453"/>
              <a:gd name="connsiteY27" fmla="*/ 1257300 h 1413164"/>
              <a:gd name="connsiteX28" fmla="*/ 748727 w 777453"/>
              <a:gd name="connsiteY28" fmla="*/ 1163782 h 1413164"/>
              <a:gd name="connsiteX29" fmla="*/ 748727 w 777453"/>
              <a:gd name="connsiteY29" fmla="*/ 623454 h 1413164"/>
              <a:gd name="connsiteX30" fmla="*/ 727945 w 777453"/>
              <a:gd name="connsiteY30" fmla="*/ 561109 h 1413164"/>
              <a:gd name="connsiteX31" fmla="*/ 717554 w 777453"/>
              <a:gd name="connsiteY31" fmla="*/ 529936 h 1413164"/>
              <a:gd name="connsiteX32" fmla="*/ 675991 w 777453"/>
              <a:gd name="connsiteY32" fmla="*/ 467591 h 1413164"/>
              <a:gd name="connsiteX33" fmla="*/ 624036 w 777453"/>
              <a:gd name="connsiteY33" fmla="*/ 374073 h 1413164"/>
              <a:gd name="connsiteX34" fmla="*/ 603254 w 777453"/>
              <a:gd name="connsiteY34" fmla="*/ 342900 h 1413164"/>
              <a:gd name="connsiteX35" fmla="*/ 572082 w 777453"/>
              <a:gd name="connsiteY35" fmla="*/ 311727 h 1413164"/>
              <a:gd name="connsiteX36" fmla="*/ 530518 w 777453"/>
              <a:gd name="connsiteY36" fmla="*/ 249382 h 1413164"/>
              <a:gd name="connsiteX37" fmla="*/ 488954 w 777453"/>
              <a:gd name="connsiteY37" fmla="*/ 197427 h 1413164"/>
              <a:gd name="connsiteX38" fmla="*/ 468173 w 777453"/>
              <a:gd name="connsiteY38" fmla="*/ 166254 h 1413164"/>
              <a:gd name="connsiteX39" fmla="*/ 405827 w 777453"/>
              <a:gd name="connsiteY39" fmla="*/ 124691 h 1413164"/>
              <a:gd name="connsiteX40" fmla="*/ 374654 w 777453"/>
              <a:gd name="connsiteY40" fmla="*/ 103909 h 1413164"/>
              <a:gd name="connsiteX41" fmla="*/ 343482 w 777453"/>
              <a:gd name="connsiteY41" fmla="*/ 83127 h 1413164"/>
              <a:gd name="connsiteX42" fmla="*/ 312309 w 777453"/>
              <a:gd name="connsiteY42" fmla="*/ 51954 h 1413164"/>
              <a:gd name="connsiteX43" fmla="*/ 312309 w 777453"/>
              <a:gd name="connsiteY43" fmla="*/ 5195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77453" h="1413164">
                <a:moveTo>
                  <a:pt x="291527" y="0"/>
                </a:moveTo>
                <a:lnTo>
                  <a:pt x="291527" y="0"/>
                </a:lnTo>
                <a:cubicBezTo>
                  <a:pt x="284305" y="72218"/>
                  <a:pt x="287695" y="88971"/>
                  <a:pt x="270745" y="145473"/>
                </a:cubicBezTo>
                <a:cubicBezTo>
                  <a:pt x="264451" y="166455"/>
                  <a:pt x="265454" y="192328"/>
                  <a:pt x="249964" y="207818"/>
                </a:cubicBezTo>
                <a:lnTo>
                  <a:pt x="218791" y="238991"/>
                </a:lnTo>
                <a:cubicBezTo>
                  <a:pt x="192673" y="317346"/>
                  <a:pt x="230943" y="223802"/>
                  <a:pt x="177227" y="290945"/>
                </a:cubicBezTo>
                <a:cubicBezTo>
                  <a:pt x="170385" y="299498"/>
                  <a:pt x="172912" y="313004"/>
                  <a:pt x="166836" y="322118"/>
                </a:cubicBezTo>
                <a:cubicBezTo>
                  <a:pt x="158685" y="334345"/>
                  <a:pt x="145071" y="342002"/>
                  <a:pt x="135664" y="353291"/>
                </a:cubicBezTo>
                <a:cubicBezTo>
                  <a:pt x="92371" y="405243"/>
                  <a:pt x="140857" y="367148"/>
                  <a:pt x="83709" y="405245"/>
                </a:cubicBezTo>
                <a:cubicBezTo>
                  <a:pt x="76782" y="415636"/>
                  <a:pt x="68512" y="425248"/>
                  <a:pt x="62927" y="436418"/>
                </a:cubicBezTo>
                <a:cubicBezTo>
                  <a:pt x="47990" y="466292"/>
                  <a:pt x="46932" y="511607"/>
                  <a:pt x="42145" y="540327"/>
                </a:cubicBezTo>
                <a:cubicBezTo>
                  <a:pt x="39241" y="557748"/>
                  <a:pt x="34657" y="574861"/>
                  <a:pt x="31754" y="592282"/>
                </a:cubicBezTo>
                <a:cubicBezTo>
                  <a:pt x="15834" y="687803"/>
                  <a:pt x="30889" y="636443"/>
                  <a:pt x="10973" y="696191"/>
                </a:cubicBezTo>
                <a:cubicBezTo>
                  <a:pt x="7509" y="748145"/>
                  <a:pt x="582" y="799984"/>
                  <a:pt x="582" y="852054"/>
                </a:cubicBezTo>
                <a:cubicBezTo>
                  <a:pt x="582" y="979149"/>
                  <a:pt x="-5460" y="1028328"/>
                  <a:pt x="21364" y="1122218"/>
                </a:cubicBezTo>
                <a:cubicBezTo>
                  <a:pt x="31817" y="1158807"/>
                  <a:pt x="43543" y="1185961"/>
                  <a:pt x="73318" y="1215736"/>
                </a:cubicBezTo>
                <a:cubicBezTo>
                  <a:pt x="83709" y="1226127"/>
                  <a:pt x="95083" y="1235620"/>
                  <a:pt x="104491" y="1246909"/>
                </a:cubicBezTo>
                <a:cubicBezTo>
                  <a:pt x="136089" y="1284826"/>
                  <a:pt x="113307" y="1275702"/>
                  <a:pt x="156445" y="1309254"/>
                </a:cubicBezTo>
                <a:cubicBezTo>
                  <a:pt x="176161" y="1324588"/>
                  <a:pt x="198009" y="1336963"/>
                  <a:pt x="218791" y="1350818"/>
                </a:cubicBezTo>
                <a:cubicBezTo>
                  <a:pt x="229182" y="1357745"/>
                  <a:pt x="238116" y="1367651"/>
                  <a:pt x="249964" y="1371600"/>
                </a:cubicBezTo>
                <a:cubicBezTo>
                  <a:pt x="260355" y="1375064"/>
                  <a:pt x="271340" y="1377093"/>
                  <a:pt x="281136" y="1381991"/>
                </a:cubicBezTo>
                <a:cubicBezTo>
                  <a:pt x="292306" y="1387576"/>
                  <a:pt x="300461" y="1398824"/>
                  <a:pt x="312309" y="1402773"/>
                </a:cubicBezTo>
                <a:cubicBezTo>
                  <a:pt x="332296" y="1409435"/>
                  <a:pt x="353872" y="1409700"/>
                  <a:pt x="374654" y="1413164"/>
                </a:cubicBezTo>
                <a:cubicBezTo>
                  <a:pt x="433536" y="1409700"/>
                  <a:pt x="492609" y="1408642"/>
                  <a:pt x="551300" y="1402773"/>
                </a:cubicBezTo>
                <a:cubicBezTo>
                  <a:pt x="562199" y="1401683"/>
                  <a:pt x="573920" y="1399224"/>
                  <a:pt x="582473" y="1392382"/>
                </a:cubicBezTo>
                <a:cubicBezTo>
                  <a:pt x="592225" y="1384581"/>
                  <a:pt x="593856" y="1369433"/>
                  <a:pt x="603254" y="1361209"/>
                </a:cubicBezTo>
                <a:cubicBezTo>
                  <a:pt x="622051" y="1344762"/>
                  <a:pt x="665600" y="1319645"/>
                  <a:pt x="665600" y="1319645"/>
                </a:cubicBezTo>
                <a:cubicBezTo>
                  <a:pt x="679455" y="1298863"/>
                  <a:pt x="699266" y="1280995"/>
                  <a:pt x="707164" y="1257300"/>
                </a:cubicBezTo>
                <a:cubicBezTo>
                  <a:pt x="731894" y="1183107"/>
                  <a:pt x="715793" y="1213181"/>
                  <a:pt x="748727" y="1163782"/>
                </a:cubicBezTo>
                <a:cubicBezTo>
                  <a:pt x="798198" y="965899"/>
                  <a:pt x="773991" y="1078195"/>
                  <a:pt x="748727" y="623454"/>
                </a:cubicBezTo>
                <a:cubicBezTo>
                  <a:pt x="747512" y="601582"/>
                  <a:pt x="734872" y="581891"/>
                  <a:pt x="727945" y="561109"/>
                </a:cubicBezTo>
                <a:cubicBezTo>
                  <a:pt x="724481" y="550718"/>
                  <a:pt x="723630" y="539050"/>
                  <a:pt x="717554" y="529936"/>
                </a:cubicBezTo>
                <a:cubicBezTo>
                  <a:pt x="703700" y="509154"/>
                  <a:pt x="683889" y="491286"/>
                  <a:pt x="675991" y="467591"/>
                </a:cubicBezTo>
                <a:cubicBezTo>
                  <a:pt x="657702" y="412723"/>
                  <a:pt x="671676" y="445532"/>
                  <a:pt x="624036" y="374073"/>
                </a:cubicBezTo>
                <a:cubicBezTo>
                  <a:pt x="617109" y="363682"/>
                  <a:pt x="612085" y="351731"/>
                  <a:pt x="603254" y="342900"/>
                </a:cubicBezTo>
                <a:cubicBezTo>
                  <a:pt x="592863" y="332509"/>
                  <a:pt x="581104" y="323326"/>
                  <a:pt x="572082" y="311727"/>
                </a:cubicBezTo>
                <a:cubicBezTo>
                  <a:pt x="556748" y="292012"/>
                  <a:pt x="530518" y="249382"/>
                  <a:pt x="530518" y="249382"/>
                </a:cubicBezTo>
                <a:cubicBezTo>
                  <a:pt x="510288" y="188693"/>
                  <a:pt x="535955" y="244429"/>
                  <a:pt x="488954" y="197427"/>
                </a:cubicBezTo>
                <a:cubicBezTo>
                  <a:pt x="480124" y="188596"/>
                  <a:pt x="477571" y="174478"/>
                  <a:pt x="468173" y="166254"/>
                </a:cubicBezTo>
                <a:cubicBezTo>
                  <a:pt x="449376" y="149807"/>
                  <a:pt x="426609" y="138545"/>
                  <a:pt x="405827" y="124691"/>
                </a:cubicBezTo>
                <a:lnTo>
                  <a:pt x="374654" y="103909"/>
                </a:lnTo>
                <a:lnTo>
                  <a:pt x="343482" y="83127"/>
                </a:lnTo>
                <a:cubicBezTo>
                  <a:pt x="320779" y="49072"/>
                  <a:pt x="335188" y="51954"/>
                  <a:pt x="312309" y="51954"/>
                </a:cubicBezTo>
                <a:lnTo>
                  <a:pt x="312309" y="5195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/>
          <p:cNvSpPr/>
          <p:nvPr/>
        </p:nvSpPr>
        <p:spPr>
          <a:xfrm>
            <a:off x="1996653" y="3997036"/>
            <a:ext cx="777453" cy="1413164"/>
          </a:xfrm>
          <a:custGeom>
            <a:avLst/>
            <a:gdLst>
              <a:gd name="connsiteX0" fmla="*/ 291527 w 777453"/>
              <a:gd name="connsiteY0" fmla="*/ 0 h 1413164"/>
              <a:gd name="connsiteX1" fmla="*/ 291527 w 777453"/>
              <a:gd name="connsiteY1" fmla="*/ 0 h 1413164"/>
              <a:gd name="connsiteX2" fmla="*/ 270745 w 777453"/>
              <a:gd name="connsiteY2" fmla="*/ 145473 h 1413164"/>
              <a:gd name="connsiteX3" fmla="*/ 249964 w 777453"/>
              <a:gd name="connsiteY3" fmla="*/ 207818 h 1413164"/>
              <a:gd name="connsiteX4" fmla="*/ 218791 w 777453"/>
              <a:gd name="connsiteY4" fmla="*/ 238991 h 1413164"/>
              <a:gd name="connsiteX5" fmla="*/ 177227 w 777453"/>
              <a:gd name="connsiteY5" fmla="*/ 290945 h 1413164"/>
              <a:gd name="connsiteX6" fmla="*/ 166836 w 777453"/>
              <a:gd name="connsiteY6" fmla="*/ 322118 h 1413164"/>
              <a:gd name="connsiteX7" fmla="*/ 135664 w 777453"/>
              <a:gd name="connsiteY7" fmla="*/ 353291 h 1413164"/>
              <a:gd name="connsiteX8" fmla="*/ 83709 w 777453"/>
              <a:gd name="connsiteY8" fmla="*/ 405245 h 1413164"/>
              <a:gd name="connsiteX9" fmla="*/ 62927 w 777453"/>
              <a:gd name="connsiteY9" fmla="*/ 436418 h 1413164"/>
              <a:gd name="connsiteX10" fmla="*/ 42145 w 777453"/>
              <a:gd name="connsiteY10" fmla="*/ 540327 h 1413164"/>
              <a:gd name="connsiteX11" fmla="*/ 31754 w 777453"/>
              <a:gd name="connsiteY11" fmla="*/ 592282 h 1413164"/>
              <a:gd name="connsiteX12" fmla="*/ 10973 w 777453"/>
              <a:gd name="connsiteY12" fmla="*/ 696191 h 1413164"/>
              <a:gd name="connsiteX13" fmla="*/ 582 w 777453"/>
              <a:gd name="connsiteY13" fmla="*/ 852054 h 1413164"/>
              <a:gd name="connsiteX14" fmla="*/ 21364 w 777453"/>
              <a:gd name="connsiteY14" fmla="*/ 1122218 h 1413164"/>
              <a:gd name="connsiteX15" fmla="*/ 73318 w 777453"/>
              <a:gd name="connsiteY15" fmla="*/ 1215736 h 1413164"/>
              <a:gd name="connsiteX16" fmla="*/ 104491 w 777453"/>
              <a:gd name="connsiteY16" fmla="*/ 1246909 h 1413164"/>
              <a:gd name="connsiteX17" fmla="*/ 156445 w 777453"/>
              <a:gd name="connsiteY17" fmla="*/ 1309254 h 1413164"/>
              <a:gd name="connsiteX18" fmla="*/ 218791 w 777453"/>
              <a:gd name="connsiteY18" fmla="*/ 1350818 h 1413164"/>
              <a:gd name="connsiteX19" fmla="*/ 249964 w 777453"/>
              <a:gd name="connsiteY19" fmla="*/ 1371600 h 1413164"/>
              <a:gd name="connsiteX20" fmla="*/ 281136 w 777453"/>
              <a:gd name="connsiteY20" fmla="*/ 1381991 h 1413164"/>
              <a:gd name="connsiteX21" fmla="*/ 312309 w 777453"/>
              <a:gd name="connsiteY21" fmla="*/ 1402773 h 1413164"/>
              <a:gd name="connsiteX22" fmla="*/ 374654 w 777453"/>
              <a:gd name="connsiteY22" fmla="*/ 1413164 h 1413164"/>
              <a:gd name="connsiteX23" fmla="*/ 551300 w 777453"/>
              <a:gd name="connsiteY23" fmla="*/ 1402773 h 1413164"/>
              <a:gd name="connsiteX24" fmla="*/ 582473 w 777453"/>
              <a:gd name="connsiteY24" fmla="*/ 1392382 h 1413164"/>
              <a:gd name="connsiteX25" fmla="*/ 603254 w 777453"/>
              <a:gd name="connsiteY25" fmla="*/ 1361209 h 1413164"/>
              <a:gd name="connsiteX26" fmla="*/ 665600 w 777453"/>
              <a:gd name="connsiteY26" fmla="*/ 1319645 h 1413164"/>
              <a:gd name="connsiteX27" fmla="*/ 707164 w 777453"/>
              <a:gd name="connsiteY27" fmla="*/ 1257300 h 1413164"/>
              <a:gd name="connsiteX28" fmla="*/ 748727 w 777453"/>
              <a:gd name="connsiteY28" fmla="*/ 1163782 h 1413164"/>
              <a:gd name="connsiteX29" fmla="*/ 748727 w 777453"/>
              <a:gd name="connsiteY29" fmla="*/ 623454 h 1413164"/>
              <a:gd name="connsiteX30" fmla="*/ 727945 w 777453"/>
              <a:gd name="connsiteY30" fmla="*/ 561109 h 1413164"/>
              <a:gd name="connsiteX31" fmla="*/ 717554 w 777453"/>
              <a:gd name="connsiteY31" fmla="*/ 529936 h 1413164"/>
              <a:gd name="connsiteX32" fmla="*/ 675991 w 777453"/>
              <a:gd name="connsiteY32" fmla="*/ 467591 h 1413164"/>
              <a:gd name="connsiteX33" fmla="*/ 624036 w 777453"/>
              <a:gd name="connsiteY33" fmla="*/ 374073 h 1413164"/>
              <a:gd name="connsiteX34" fmla="*/ 603254 w 777453"/>
              <a:gd name="connsiteY34" fmla="*/ 342900 h 1413164"/>
              <a:gd name="connsiteX35" fmla="*/ 572082 w 777453"/>
              <a:gd name="connsiteY35" fmla="*/ 311727 h 1413164"/>
              <a:gd name="connsiteX36" fmla="*/ 530518 w 777453"/>
              <a:gd name="connsiteY36" fmla="*/ 249382 h 1413164"/>
              <a:gd name="connsiteX37" fmla="*/ 488954 w 777453"/>
              <a:gd name="connsiteY37" fmla="*/ 197427 h 1413164"/>
              <a:gd name="connsiteX38" fmla="*/ 468173 w 777453"/>
              <a:gd name="connsiteY38" fmla="*/ 166254 h 1413164"/>
              <a:gd name="connsiteX39" fmla="*/ 405827 w 777453"/>
              <a:gd name="connsiteY39" fmla="*/ 124691 h 1413164"/>
              <a:gd name="connsiteX40" fmla="*/ 374654 w 777453"/>
              <a:gd name="connsiteY40" fmla="*/ 103909 h 1413164"/>
              <a:gd name="connsiteX41" fmla="*/ 343482 w 777453"/>
              <a:gd name="connsiteY41" fmla="*/ 83127 h 1413164"/>
              <a:gd name="connsiteX42" fmla="*/ 312309 w 777453"/>
              <a:gd name="connsiteY42" fmla="*/ 51954 h 1413164"/>
              <a:gd name="connsiteX43" fmla="*/ 312309 w 777453"/>
              <a:gd name="connsiteY43" fmla="*/ 5195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77453" h="1413164">
                <a:moveTo>
                  <a:pt x="291527" y="0"/>
                </a:moveTo>
                <a:lnTo>
                  <a:pt x="291527" y="0"/>
                </a:lnTo>
                <a:cubicBezTo>
                  <a:pt x="284305" y="72218"/>
                  <a:pt x="287695" y="88971"/>
                  <a:pt x="270745" y="145473"/>
                </a:cubicBezTo>
                <a:cubicBezTo>
                  <a:pt x="264451" y="166455"/>
                  <a:pt x="265454" y="192328"/>
                  <a:pt x="249964" y="207818"/>
                </a:cubicBezTo>
                <a:lnTo>
                  <a:pt x="218791" y="238991"/>
                </a:lnTo>
                <a:cubicBezTo>
                  <a:pt x="192673" y="317346"/>
                  <a:pt x="230943" y="223802"/>
                  <a:pt x="177227" y="290945"/>
                </a:cubicBezTo>
                <a:cubicBezTo>
                  <a:pt x="170385" y="299498"/>
                  <a:pt x="172912" y="313004"/>
                  <a:pt x="166836" y="322118"/>
                </a:cubicBezTo>
                <a:cubicBezTo>
                  <a:pt x="158685" y="334345"/>
                  <a:pt x="145071" y="342002"/>
                  <a:pt x="135664" y="353291"/>
                </a:cubicBezTo>
                <a:cubicBezTo>
                  <a:pt x="92371" y="405243"/>
                  <a:pt x="140857" y="367148"/>
                  <a:pt x="83709" y="405245"/>
                </a:cubicBezTo>
                <a:cubicBezTo>
                  <a:pt x="76782" y="415636"/>
                  <a:pt x="68512" y="425248"/>
                  <a:pt x="62927" y="436418"/>
                </a:cubicBezTo>
                <a:cubicBezTo>
                  <a:pt x="47990" y="466292"/>
                  <a:pt x="46932" y="511607"/>
                  <a:pt x="42145" y="540327"/>
                </a:cubicBezTo>
                <a:cubicBezTo>
                  <a:pt x="39241" y="557748"/>
                  <a:pt x="34657" y="574861"/>
                  <a:pt x="31754" y="592282"/>
                </a:cubicBezTo>
                <a:cubicBezTo>
                  <a:pt x="15834" y="687803"/>
                  <a:pt x="30889" y="636443"/>
                  <a:pt x="10973" y="696191"/>
                </a:cubicBezTo>
                <a:cubicBezTo>
                  <a:pt x="7509" y="748145"/>
                  <a:pt x="582" y="799984"/>
                  <a:pt x="582" y="852054"/>
                </a:cubicBezTo>
                <a:cubicBezTo>
                  <a:pt x="582" y="979149"/>
                  <a:pt x="-5460" y="1028328"/>
                  <a:pt x="21364" y="1122218"/>
                </a:cubicBezTo>
                <a:cubicBezTo>
                  <a:pt x="31817" y="1158807"/>
                  <a:pt x="43543" y="1185961"/>
                  <a:pt x="73318" y="1215736"/>
                </a:cubicBezTo>
                <a:cubicBezTo>
                  <a:pt x="83709" y="1226127"/>
                  <a:pt x="95083" y="1235620"/>
                  <a:pt x="104491" y="1246909"/>
                </a:cubicBezTo>
                <a:cubicBezTo>
                  <a:pt x="136089" y="1284826"/>
                  <a:pt x="113307" y="1275702"/>
                  <a:pt x="156445" y="1309254"/>
                </a:cubicBezTo>
                <a:cubicBezTo>
                  <a:pt x="176161" y="1324588"/>
                  <a:pt x="198009" y="1336963"/>
                  <a:pt x="218791" y="1350818"/>
                </a:cubicBezTo>
                <a:cubicBezTo>
                  <a:pt x="229182" y="1357745"/>
                  <a:pt x="238116" y="1367651"/>
                  <a:pt x="249964" y="1371600"/>
                </a:cubicBezTo>
                <a:cubicBezTo>
                  <a:pt x="260355" y="1375064"/>
                  <a:pt x="271340" y="1377093"/>
                  <a:pt x="281136" y="1381991"/>
                </a:cubicBezTo>
                <a:cubicBezTo>
                  <a:pt x="292306" y="1387576"/>
                  <a:pt x="300461" y="1398824"/>
                  <a:pt x="312309" y="1402773"/>
                </a:cubicBezTo>
                <a:cubicBezTo>
                  <a:pt x="332296" y="1409435"/>
                  <a:pt x="353872" y="1409700"/>
                  <a:pt x="374654" y="1413164"/>
                </a:cubicBezTo>
                <a:cubicBezTo>
                  <a:pt x="433536" y="1409700"/>
                  <a:pt x="492609" y="1408642"/>
                  <a:pt x="551300" y="1402773"/>
                </a:cubicBezTo>
                <a:cubicBezTo>
                  <a:pt x="562199" y="1401683"/>
                  <a:pt x="573920" y="1399224"/>
                  <a:pt x="582473" y="1392382"/>
                </a:cubicBezTo>
                <a:cubicBezTo>
                  <a:pt x="592225" y="1384581"/>
                  <a:pt x="593856" y="1369433"/>
                  <a:pt x="603254" y="1361209"/>
                </a:cubicBezTo>
                <a:cubicBezTo>
                  <a:pt x="622051" y="1344762"/>
                  <a:pt x="665600" y="1319645"/>
                  <a:pt x="665600" y="1319645"/>
                </a:cubicBezTo>
                <a:cubicBezTo>
                  <a:pt x="679455" y="1298863"/>
                  <a:pt x="699266" y="1280995"/>
                  <a:pt x="707164" y="1257300"/>
                </a:cubicBezTo>
                <a:cubicBezTo>
                  <a:pt x="731894" y="1183107"/>
                  <a:pt x="715793" y="1213181"/>
                  <a:pt x="748727" y="1163782"/>
                </a:cubicBezTo>
                <a:cubicBezTo>
                  <a:pt x="798198" y="965899"/>
                  <a:pt x="773991" y="1078195"/>
                  <a:pt x="748727" y="623454"/>
                </a:cubicBezTo>
                <a:cubicBezTo>
                  <a:pt x="747512" y="601582"/>
                  <a:pt x="734872" y="581891"/>
                  <a:pt x="727945" y="561109"/>
                </a:cubicBezTo>
                <a:cubicBezTo>
                  <a:pt x="724481" y="550718"/>
                  <a:pt x="723630" y="539050"/>
                  <a:pt x="717554" y="529936"/>
                </a:cubicBezTo>
                <a:cubicBezTo>
                  <a:pt x="703700" y="509154"/>
                  <a:pt x="683889" y="491286"/>
                  <a:pt x="675991" y="467591"/>
                </a:cubicBezTo>
                <a:cubicBezTo>
                  <a:pt x="657702" y="412723"/>
                  <a:pt x="671676" y="445532"/>
                  <a:pt x="624036" y="374073"/>
                </a:cubicBezTo>
                <a:cubicBezTo>
                  <a:pt x="617109" y="363682"/>
                  <a:pt x="612085" y="351731"/>
                  <a:pt x="603254" y="342900"/>
                </a:cubicBezTo>
                <a:cubicBezTo>
                  <a:pt x="592863" y="332509"/>
                  <a:pt x="581104" y="323326"/>
                  <a:pt x="572082" y="311727"/>
                </a:cubicBezTo>
                <a:cubicBezTo>
                  <a:pt x="556748" y="292012"/>
                  <a:pt x="530518" y="249382"/>
                  <a:pt x="530518" y="249382"/>
                </a:cubicBezTo>
                <a:cubicBezTo>
                  <a:pt x="510288" y="188693"/>
                  <a:pt x="535955" y="244429"/>
                  <a:pt x="488954" y="197427"/>
                </a:cubicBezTo>
                <a:cubicBezTo>
                  <a:pt x="480124" y="188596"/>
                  <a:pt x="477571" y="174478"/>
                  <a:pt x="468173" y="166254"/>
                </a:cubicBezTo>
                <a:cubicBezTo>
                  <a:pt x="449376" y="149807"/>
                  <a:pt x="426609" y="138545"/>
                  <a:pt x="405827" y="124691"/>
                </a:cubicBezTo>
                <a:lnTo>
                  <a:pt x="374654" y="103909"/>
                </a:lnTo>
                <a:lnTo>
                  <a:pt x="343482" y="83127"/>
                </a:lnTo>
                <a:cubicBezTo>
                  <a:pt x="320779" y="49072"/>
                  <a:pt x="335188" y="51954"/>
                  <a:pt x="312309" y="51954"/>
                </a:cubicBezTo>
                <a:lnTo>
                  <a:pt x="312309" y="5195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 16"/>
          <p:cNvSpPr/>
          <p:nvPr/>
        </p:nvSpPr>
        <p:spPr>
          <a:xfrm>
            <a:off x="6553200" y="3304309"/>
            <a:ext cx="777453" cy="1413164"/>
          </a:xfrm>
          <a:custGeom>
            <a:avLst/>
            <a:gdLst>
              <a:gd name="connsiteX0" fmla="*/ 291527 w 777453"/>
              <a:gd name="connsiteY0" fmla="*/ 0 h 1413164"/>
              <a:gd name="connsiteX1" fmla="*/ 291527 w 777453"/>
              <a:gd name="connsiteY1" fmla="*/ 0 h 1413164"/>
              <a:gd name="connsiteX2" fmla="*/ 270745 w 777453"/>
              <a:gd name="connsiteY2" fmla="*/ 145473 h 1413164"/>
              <a:gd name="connsiteX3" fmla="*/ 249964 w 777453"/>
              <a:gd name="connsiteY3" fmla="*/ 207818 h 1413164"/>
              <a:gd name="connsiteX4" fmla="*/ 218791 w 777453"/>
              <a:gd name="connsiteY4" fmla="*/ 238991 h 1413164"/>
              <a:gd name="connsiteX5" fmla="*/ 177227 w 777453"/>
              <a:gd name="connsiteY5" fmla="*/ 290945 h 1413164"/>
              <a:gd name="connsiteX6" fmla="*/ 166836 w 777453"/>
              <a:gd name="connsiteY6" fmla="*/ 322118 h 1413164"/>
              <a:gd name="connsiteX7" fmla="*/ 135664 w 777453"/>
              <a:gd name="connsiteY7" fmla="*/ 353291 h 1413164"/>
              <a:gd name="connsiteX8" fmla="*/ 83709 w 777453"/>
              <a:gd name="connsiteY8" fmla="*/ 405245 h 1413164"/>
              <a:gd name="connsiteX9" fmla="*/ 62927 w 777453"/>
              <a:gd name="connsiteY9" fmla="*/ 436418 h 1413164"/>
              <a:gd name="connsiteX10" fmla="*/ 42145 w 777453"/>
              <a:gd name="connsiteY10" fmla="*/ 540327 h 1413164"/>
              <a:gd name="connsiteX11" fmla="*/ 31754 w 777453"/>
              <a:gd name="connsiteY11" fmla="*/ 592282 h 1413164"/>
              <a:gd name="connsiteX12" fmla="*/ 10973 w 777453"/>
              <a:gd name="connsiteY12" fmla="*/ 696191 h 1413164"/>
              <a:gd name="connsiteX13" fmla="*/ 582 w 777453"/>
              <a:gd name="connsiteY13" fmla="*/ 852054 h 1413164"/>
              <a:gd name="connsiteX14" fmla="*/ 21364 w 777453"/>
              <a:gd name="connsiteY14" fmla="*/ 1122218 h 1413164"/>
              <a:gd name="connsiteX15" fmla="*/ 73318 w 777453"/>
              <a:gd name="connsiteY15" fmla="*/ 1215736 h 1413164"/>
              <a:gd name="connsiteX16" fmla="*/ 104491 w 777453"/>
              <a:gd name="connsiteY16" fmla="*/ 1246909 h 1413164"/>
              <a:gd name="connsiteX17" fmla="*/ 156445 w 777453"/>
              <a:gd name="connsiteY17" fmla="*/ 1309254 h 1413164"/>
              <a:gd name="connsiteX18" fmla="*/ 218791 w 777453"/>
              <a:gd name="connsiteY18" fmla="*/ 1350818 h 1413164"/>
              <a:gd name="connsiteX19" fmla="*/ 249964 w 777453"/>
              <a:gd name="connsiteY19" fmla="*/ 1371600 h 1413164"/>
              <a:gd name="connsiteX20" fmla="*/ 281136 w 777453"/>
              <a:gd name="connsiteY20" fmla="*/ 1381991 h 1413164"/>
              <a:gd name="connsiteX21" fmla="*/ 312309 w 777453"/>
              <a:gd name="connsiteY21" fmla="*/ 1402773 h 1413164"/>
              <a:gd name="connsiteX22" fmla="*/ 374654 w 777453"/>
              <a:gd name="connsiteY22" fmla="*/ 1413164 h 1413164"/>
              <a:gd name="connsiteX23" fmla="*/ 551300 w 777453"/>
              <a:gd name="connsiteY23" fmla="*/ 1402773 h 1413164"/>
              <a:gd name="connsiteX24" fmla="*/ 582473 w 777453"/>
              <a:gd name="connsiteY24" fmla="*/ 1392382 h 1413164"/>
              <a:gd name="connsiteX25" fmla="*/ 603254 w 777453"/>
              <a:gd name="connsiteY25" fmla="*/ 1361209 h 1413164"/>
              <a:gd name="connsiteX26" fmla="*/ 665600 w 777453"/>
              <a:gd name="connsiteY26" fmla="*/ 1319645 h 1413164"/>
              <a:gd name="connsiteX27" fmla="*/ 707164 w 777453"/>
              <a:gd name="connsiteY27" fmla="*/ 1257300 h 1413164"/>
              <a:gd name="connsiteX28" fmla="*/ 748727 w 777453"/>
              <a:gd name="connsiteY28" fmla="*/ 1163782 h 1413164"/>
              <a:gd name="connsiteX29" fmla="*/ 748727 w 777453"/>
              <a:gd name="connsiteY29" fmla="*/ 623454 h 1413164"/>
              <a:gd name="connsiteX30" fmla="*/ 727945 w 777453"/>
              <a:gd name="connsiteY30" fmla="*/ 561109 h 1413164"/>
              <a:gd name="connsiteX31" fmla="*/ 717554 w 777453"/>
              <a:gd name="connsiteY31" fmla="*/ 529936 h 1413164"/>
              <a:gd name="connsiteX32" fmla="*/ 675991 w 777453"/>
              <a:gd name="connsiteY32" fmla="*/ 467591 h 1413164"/>
              <a:gd name="connsiteX33" fmla="*/ 624036 w 777453"/>
              <a:gd name="connsiteY33" fmla="*/ 374073 h 1413164"/>
              <a:gd name="connsiteX34" fmla="*/ 603254 w 777453"/>
              <a:gd name="connsiteY34" fmla="*/ 342900 h 1413164"/>
              <a:gd name="connsiteX35" fmla="*/ 572082 w 777453"/>
              <a:gd name="connsiteY35" fmla="*/ 311727 h 1413164"/>
              <a:gd name="connsiteX36" fmla="*/ 530518 w 777453"/>
              <a:gd name="connsiteY36" fmla="*/ 249382 h 1413164"/>
              <a:gd name="connsiteX37" fmla="*/ 488954 w 777453"/>
              <a:gd name="connsiteY37" fmla="*/ 197427 h 1413164"/>
              <a:gd name="connsiteX38" fmla="*/ 468173 w 777453"/>
              <a:gd name="connsiteY38" fmla="*/ 166254 h 1413164"/>
              <a:gd name="connsiteX39" fmla="*/ 405827 w 777453"/>
              <a:gd name="connsiteY39" fmla="*/ 124691 h 1413164"/>
              <a:gd name="connsiteX40" fmla="*/ 374654 w 777453"/>
              <a:gd name="connsiteY40" fmla="*/ 103909 h 1413164"/>
              <a:gd name="connsiteX41" fmla="*/ 343482 w 777453"/>
              <a:gd name="connsiteY41" fmla="*/ 83127 h 1413164"/>
              <a:gd name="connsiteX42" fmla="*/ 312309 w 777453"/>
              <a:gd name="connsiteY42" fmla="*/ 51954 h 1413164"/>
              <a:gd name="connsiteX43" fmla="*/ 312309 w 777453"/>
              <a:gd name="connsiteY43" fmla="*/ 5195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77453" h="1413164">
                <a:moveTo>
                  <a:pt x="291527" y="0"/>
                </a:moveTo>
                <a:lnTo>
                  <a:pt x="291527" y="0"/>
                </a:lnTo>
                <a:cubicBezTo>
                  <a:pt x="284305" y="72218"/>
                  <a:pt x="287695" y="88971"/>
                  <a:pt x="270745" y="145473"/>
                </a:cubicBezTo>
                <a:cubicBezTo>
                  <a:pt x="264451" y="166455"/>
                  <a:pt x="265454" y="192328"/>
                  <a:pt x="249964" y="207818"/>
                </a:cubicBezTo>
                <a:lnTo>
                  <a:pt x="218791" y="238991"/>
                </a:lnTo>
                <a:cubicBezTo>
                  <a:pt x="192673" y="317346"/>
                  <a:pt x="230943" y="223802"/>
                  <a:pt x="177227" y="290945"/>
                </a:cubicBezTo>
                <a:cubicBezTo>
                  <a:pt x="170385" y="299498"/>
                  <a:pt x="172912" y="313004"/>
                  <a:pt x="166836" y="322118"/>
                </a:cubicBezTo>
                <a:cubicBezTo>
                  <a:pt x="158685" y="334345"/>
                  <a:pt x="145071" y="342002"/>
                  <a:pt x="135664" y="353291"/>
                </a:cubicBezTo>
                <a:cubicBezTo>
                  <a:pt x="92371" y="405243"/>
                  <a:pt x="140857" y="367148"/>
                  <a:pt x="83709" y="405245"/>
                </a:cubicBezTo>
                <a:cubicBezTo>
                  <a:pt x="76782" y="415636"/>
                  <a:pt x="68512" y="425248"/>
                  <a:pt x="62927" y="436418"/>
                </a:cubicBezTo>
                <a:cubicBezTo>
                  <a:pt x="47990" y="466292"/>
                  <a:pt x="46932" y="511607"/>
                  <a:pt x="42145" y="540327"/>
                </a:cubicBezTo>
                <a:cubicBezTo>
                  <a:pt x="39241" y="557748"/>
                  <a:pt x="34657" y="574861"/>
                  <a:pt x="31754" y="592282"/>
                </a:cubicBezTo>
                <a:cubicBezTo>
                  <a:pt x="15834" y="687803"/>
                  <a:pt x="30889" y="636443"/>
                  <a:pt x="10973" y="696191"/>
                </a:cubicBezTo>
                <a:cubicBezTo>
                  <a:pt x="7509" y="748145"/>
                  <a:pt x="582" y="799984"/>
                  <a:pt x="582" y="852054"/>
                </a:cubicBezTo>
                <a:cubicBezTo>
                  <a:pt x="582" y="979149"/>
                  <a:pt x="-5460" y="1028328"/>
                  <a:pt x="21364" y="1122218"/>
                </a:cubicBezTo>
                <a:cubicBezTo>
                  <a:pt x="31817" y="1158807"/>
                  <a:pt x="43543" y="1185961"/>
                  <a:pt x="73318" y="1215736"/>
                </a:cubicBezTo>
                <a:cubicBezTo>
                  <a:pt x="83709" y="1226127"/>
                  <a:pt x="95083" y="1235620"/>
                  <a:pt x="104491" y="1246909"/>
                </a:cubicBezTo>
                <a:cubicBezTo>
                  <a:pt x="136089" y="1284826"/>
                  <a:pt x="113307" y="1275702"/>
                  <a:pt x="156445" y="1309254"/>
                </a:cubicBezTo>
                <a:cubicBezTo>
                  <a:pt x="176161" y="1324588"/>
                  <a:pt x="198009" y="1336963"/>
                  <a:pt x="218791" y="1350818"/>
                </a:cubicBezTo>
                <a:cubicBezTo>
                  <a:pt x="229182" y="1357745"/>
                  <a:pt x="238116" y="1367651"/>
                  <a:pt x="249964" y="1371600"/>
                </a:cubicBezTo>
                <a:cubicBezTo>
                  <a:pt x="260355" y="1375064"/>
                  <a:pt x="271340" y="1377093"/>
                  <a:pt x="281136" y="1381991"/>
                </a:cubicBezTo>
                <a:cubicBezTo>
                  <a:pt x="292306" y="1387576"/>
                  <a:pt x="300461" y="1398824"/>
                  <a:pt x="312309" y="1402773"/>
                </a:cubicBezTo>
                <a:cubicBezTo>
                  <a:pt x="332296" y="1409435"/>
                  <a:pt x="353872" y="1409700"/>
                  <a:pt x="374654" y="1413164"/>
                </a:cubicBezTo>
                <a:cubicBezTo>
                  <a:pt x="433536" y="1409700"/>
                  <a:pt x="492609" y="1408642"/>
                  <a:pt x="551300" y="1402773"/>
                </a:cubicBezTo>
                <a:cubicBezTo>
                  <a:pt x="562199" y="1401683"/>
                  <a:pt x="573920" y="1399224"/>
                  <a:pt x="582473" y="1392382"/>
                </a:cubicBezTo>
                <a:cubicBezTo>
                  <a:pt x="592225" y="1384581"/>
                  <a:pt x="593856" y="1369433"/>
                  <a:pt x="603254" y="1361209"/>
                </a:cubicBezTo>
                <a:cubicBezTo>
                  <a:pt x="622051" y="1344762"/>
                  <a:pt x="665600" y="1319645"/>
                  <a:pt x="665600" y="1319645"/>
                </a:cubicBezTo>
                <a:cubicBezTo>
                  <a:pt x="679455" y="1298863"/>
                  <a:pt x="699266" y="1280995"/>
                  <a:pt x="707164" y="1257300"/>
                </a:cubicBezTo>
                <a:cubicBezTo>
                  <a:pt x="731894" y="1183107"/>
                  <a:pt x="715793" y="1213181"/>
                  <a:pt x="748727" y="1163782"/>
                </a:cubicBezTo>
                <a:cubicBezTo>
                  <a:pt x="798198" y="965899"/>
                  <a:pt x="773991" y="1078195"/>
                  <a:pt x="748727" y="623454"/>
                </a:cubicBezTo>
                <a:cubicBezTo>
                  <a:pt x="747512" y="601582"/>
                  <a:pt x="734872" y="581891"/>
                  <a:pt x="727945" y="561109"/>
                </a:cubicBezTo>
                <a:cubicBezTo>
                  <a:pt x="724481" y="550718"/>
                  <a:pt x="723630" y="539050"/>
                  <a:pt x="717554" y="529936"/>
                </a:cubicBezTo>
                <a:cubicBezTo>
                  <a:pt x="703700" y="509154"/>
                  <a:pt x="683889" y="491286"/>
                  <a:pt x="675991" y="467591"/>
                </a:cubicBezTo>
                <a:cubicBezTo>
                  <a:pt x="657702" y="412723"/>
                  <a:pt x="671676" y="445532"/>
                  <a:pt x="624036" y="374073"/>
                </a:cubicBezTo>
                <a:cubicBezTo>
                  <a:pt x="617109" y="363682"/>
                  <a:pt x="612085" y="351731"/>
                  <a:pt x="603254" y="342900"/>
                </a:cubicBezTo>
                <a:cubicBezTo>
                  <a:pt x="592863" y="332509"/>
                  <a:pt x="581104" y="323326"/>
                  <a:pt x="572082" y="311727"/>
                </a:cubicBezTo>
                <a:cubicBezTo>
                  <a:pt x="556748" y="292012"/>
                  <a:pt x="530518" y="249382"/>
                  <a:pt x="530518" y="249382"/>
                </a:cubicBezTo>
                <a:cubicBezTo>
                  <a:pt x="510288" y="188693"/>
                  <a:pt x="535955" y="244429"/>
                  <a:pt x="488954" y="197427"/>
                </a:cubicBezTo>
                <a:cubicBezTo>
                  <a:pt x="480124" y="188596"/>
                  <a:pt x="477571" y="174478"/>
                  <a:pt x="468173" y="166254"/>
                </a:cubicBezTo>
                <a:cubicBezTo>
                  <a:pt x="449376" y="149807"/>
                  <a:pt x="426609" y="138545"/>
                  <a:pt x="405827" y="124691"/>
                </a:cubicBezTo>
                <a:lnTo>
                  <a:pt x="374654" y="103909"/>
                </a:lnTo>
                <a:lnTo>
                  <a:pt x="343482" y="83127"/>
                </a:lnTo>
                <a:cubicBezTo>
                  <a:pt x="320779" y="49072"/>
                  <a:pt x="335188" y="51954"/>
                  <a:pt x="312309" y="51954"/>
                </a:cubicBezTo>
                <a:lnTo>
                  <a:pt x="312309" y="5195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 17"/>
          <p:cNvSpPr/>
          <p:nvPr/>
        </p:nvSpPr>
        <p:spPr>
          <a:xfrm>
            <a:off x="3048000" y="3997036"/>
            <a:ext cx="777453" cy="1413164"/>
          </a:xfrm>
          <a:custGeom>
            <a:avLst/>
            <a:gdLst>
              <a:gd name="connsiteX0" fmla="*/ 291527 w 777453"/>
              <a:gd name="connsiteY0" fmla="*/ 0 h 1413164"/>
              <a:gd name="connsiteX1" fmla="*/ 291527 w 777453"/>
              <a:gd name="connsiteY1" fmla="*/ 0 h 1413164"/>
              <a:gd name="connsiteX2" fmla="*/ 270745 w 777453"/>
              <a:gd name="connsiteY2" fmla="*/ 145473 h 1413164"/>
              <a:gd name="connsiteX3" fmla="*/ 249964 w 777453"/>
              <a:gd name="connsiteY3" fmla="*/ 207818 h 1413164"/>
              <a:gd name="connsiteX4" fmla="*/ 218791 w 777453"/>
              <a:gd name="connsiteY4" fmla="*/ 238991 h 1413164"/>
              <a:gd name="connsiteX5" fmla="*/ 177227 w 777453"/>
              <a:gd name="connsiteY5" fmla="*/ 290945 h 1413164"/>
              <a:gd name="connsiteX6" fmla="*/ 166836 w 777453"/>
              <a:gd name="connsiteY6" fmla="*/ 322118 h 1413164"/>
              <a:gd name="connsiteX7" fmla="*/ 135664 w 777453"/>
              <a:gd name="connsiteY7" fmla="*/ 353291 h 1413164"/>
              <a:gd name="connsiteX8" fmla="*/ 83709 w 777453"/>
              <a:gd name="connsiteY8" fmla="*/ 405245 h 1413164"/>
              <a:gd name="connsiteX9" fmla="*/ 62927 w 777453"/>
              <a:gd name="connsiteY9" fmla="*/ 436418 h 1413164"/>
              <a:gd name="connsiteX10" fmla="*/ 42145 w 777453"/>
              <a:gd name="connsiteY10" fmla="*/ 540327 h 1413164"/>
              <a:gd name="connsiteX11" fmla="*/ 31754 w 777453"/>
              <a:gd name="connsiteY11" fmla="*/ 592282 h 1413164"/>
              <a:gd name="connsiteX12" fmla="*/ 10973 w 777453"/>
              <a:gd name="connsiteY12" fmla="*/ 696191 h 1413164"/>
              <a:gd name="connsiteX13" fmla="*/ 582 w 777453"/>
              <a:gd name="connsiteY13" fmla="*/ 852054 h 1413164"/>
              <a:gd name="connsiteX14" fmla="*/ 21364 w 777453"/>
              <a:gd name="connsiteY14" fmla="*/ 1122218 h 1413164"/>
              <a:gd name="connsiteX15" fmla="*/ 73318 w 777453"/>
              <a:gd name="connsiteY15" fmla="*/ 1215736 h 1413164"/>
              <a:gd name="connsiteX16" fmla="*/ 104491 w 777453"/>
              <a:gd name="connsiteY16" fmla="*/ 1246909 h 1413164"/>
              <a:gd name="connsiteX17" fmla="*/ 156445 w 777453"/>
              <a:gd name="connsiteY17" fmla="*/ 1309254 h 1413164"/>
              <a:gd name="connsiteX18" fmla="*/ 218791 w 777453"/>
              <a:gd name="connsiteY18" fmla="*/ 1350818 h 1413164"/>
              <a:gd name="connsiteX19" fmla="*/ 249964 w 777453"/>
              <a:gd name="connsiteY19" fmla="*/ 1371600 h 1413164"/>
              <a:gd name="connsiteX20" fmla="*/ 281136 w 777453"/>
              <a:gd name="connsiteY20" fmla="*/ 1381991 h 1413164"/>
              <a:gd name="connsiteX21" fmla="*/ 312309 w 777453"/>
              <a:gd name="connsiteY21" fmla="*/ 1402773 h 1413164"/>
              <a:gd name="connsiteX22" fmla="*/ 374654 w 777453"/>
              <a:gd name="connsiteY22" fmla="*/ 1413164 h 1413164"/>
              <a:gd name="connsiteX23" fmla="*/ 551300 w 777453"/>
              <a:gd name="connsiteY23" fmla="*/ 1402773 h 1413164"/>
              <a:gd name="connsiteX24" fmla="*/ 582473 w 777453"/>
              <a:gd name="connsiteY24" fmla="*/ 1392382 h 1413164"/>
              <a:gd name="connsiteX25" fmla="*/ 603254 w 777453"/>
              <a:gd name="connsiteY25" fmla="*/ 1361209 h 1413164"/>
              <a:gd name="connsiteX26" fmla="*/ 665600 w 777453"/>
              <a:gd name="connsiteY26" fmla="*/ 1319645 h 1413164"/>
              <a:gd name="connsiteX27" fmla="*/ 707164 w 777453"/>
              <a:gd name="connsiteY27" fmla="*/ 1257300 h 1413164"/>
              <a:gd name="connsiteX28" fmla="*/ 748727 w 777453"/>
              <a:gd name="connsiteY28" fmla="*/ 1163782 h 1413164"/>
              <a:gd name="connsiteX29" fmla="*/ 748727 w 777453"/>
              <a:gd name="connsiteY29" fmla="*/ 623454 h 1413164"/>
              <a:gd name="connsiteX30" fmla="*/ 727945 w 777453"/>
              <a:gd name="connsiteY30" fmla="*/ 561109 h 1413164"/>
              <a:gd name="connsiteX31" fmla="*/ 717554 w 777453"/>
              <a:gd name="connsiteY31" fmla="*/ 529936 h 1413164"/>
              <a:gd name="connsiteX32" fmla="*/ 675991 w 777453"/>
              <a:gd name="connsiteY32" fmla="*/ 467591 h 1413164"/>
              <a:gd name="connsiteX33" fmla="*/ 624036 w 777453"/>
              <a:gd name="connsiteY33" fmla="*/ 374073 h 1413164"/>
              <a:gd name="connsiteX34" fmla="*/ 603254 w 777453"/>
              <a:gd name="connsiteY34" fmla="*/ 342900 h 1413164"/>
              <a:gd name="connsiteX35" fmla="*/ 572082 w 777453"/>
              <a:gd name="connsiteY35" fmla="*/ 311727 h 1413164"/>
              <a:gd name="connsiteX36" fmla="*/ 530518 w 777453"/>
              <a:gd name="connsiteY36" fmla="*/ 249382 h 1413164"/>
              <a:gd name="connsiteX37" fmla="*/ 488954 w 777453"/>
              <a:gd name="connsiteY37" fmla="*/ 197427 h 1413164"/>
              <a:gd name="connsiteX38" fmla="*/ 468173 w 777453"/>
              <a:gd name="connsiteY38" fmla="*/ 166254 h 1413164"/>
              <a:gd name="connsiteX39" fmla="*/ 405827 w 777453"/>
              <a:gd name="connsiteY39" fmla="*/ 124691 h 1413164"/>
              <a:gd name="connsiteX40" fmla="*/ 374654 w 777453"/>
              <a:gd name="connsiteY40" fmla="*/ 103909 h 1413164"/>
              <a:gd name="connsiteX41" fmla="*/ 343482 w 777453"/>
              <a:gd name="connsiteY41" fmla="*/ 83127 h 1413164"/>
              <a:gd name="connsiteX42" fmla="*/ 312309 w 777453"/>
              <a:gd name="connsiteY42" fmla="*/ 51954 h 1413164"/>
              <a:gd name="connsiteX43" fmla="*/ 312309 w 777453"/>
              <a:gd name="connsiteY43" fmla="*/ 5195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77453" h="1413164">
                <a:moveTo>
                  <a:pt x="291527" y="0"/>
                </a:moveTo>
                <a:lnTo>
                  <a:pt x="291527" y="0"/>
                </a:lnTo>
                <a:cubicBezTo>
                  <a:pt x="284305" y="72218"/>
                  <a:pt x="287695" y="88971"/>
                  <a:pt x="270745" y="145473"/>
                </a:cubicBezTo>
                <a:cubicBezTo>
                  <a:pt x="264451" y="166455"/>
                  <a:pt x="265454" y="192328"/>
                  <a:pt x="249964" y="207818"/>
                </a:cubicBezTo>
                <a:lnTo>
                  <a:pt x="218791" y="238991"/>
                </a:lnTo>
                <a:cubicBezTo>
                  <a:pt x="192673" y="317346"/>
                  <a:pt x="230943" y="223802"/>
                  <a:pt x="177227" y="290945"/>
                </a:cubicBezTo>
                <a:cubicBezTo>
                  <a:pt x="170385" y="299498"/>
                  <a:pt x="172912" y="313004"/>
                  <a:pt x="166836" y="322118"/>
                </a:cubicBezTo>
                <a:cubicBezTo>
                  <a:pt x="158685" y="334345"/>
                  <a:pt x="145071" y="342002"/>
                  <a:pt x="135664" y="353291"/>
                </a:cubicBezTo>
                <a:cubicBezTo>
                  <a:pt x="92371" y="405243"/>
                  <a:pt x="140857" y="367148"/>
                  <a:pt x="83709" y="405245"/>
                </a:cubicBezTo>
                <a:cubicBezTo>
                  <a:pt x="76782" y="415636"/>
                  <a:pt x="68512" y="425248"/>
                  <a:pt x="62927" y="436418"/>
                </a:cubicBezTo>
                <a:cubicBezTo>
                  <a:pt x="47990" y="466292"/>
                  <a:pt x="46932" y="511607"/>
                  <a:pt x="42145" y="540327"/>
                </a:cubicBezTo>
                <a:cubicBezTo>
                  <a:pt x="39241" y="557748"/>
                  <a:pt x="34657" y="574861"/>
                  <a:pt x="31754" y="592282"/>
                </a:cubicBezTo>
                <a:cubicBezTo>
                  <a:pt x="15834" y="687803"/>
                  <a:pt x="30889" y="636443"/>
                  <a:pt x="10973" y="696191"/>
                </a:cubicBezTo>
                <a:cubicBezTo>
                  <a:pt x="7509" y="748145"/>
                  <a:pt x="582" y="799984"/>
                  <a:pt x="582" y="852054"/>
                </a:cubicBezTo>
                <a:cubicBezTo>
                  <a:pt x="582" y="979149"/>
                  <a:pt x="-5460" y="1028328"/>
                  <a:pt x="21364" y="1122218"/>
                </a:cubicBezTo>
                <a:cubicBezTo>
                  <a:pt x="31817" y="1158807"/>
                  <a:pt x="43543" y="1185961"/>
                  <a:pt x="73318" y="1215736"/>
                </a:cubicBezTo>
                <a:cubicBezTo>
                  <a:pt x="83709" y="1226127"/>
                  <a:pt x="95083" y="1235620"/>
                  <a:pt x="104491" y="1246909"/>
                </a:cubicBezTo>
                <a:cubicBezTo>
                  <a:pt x="136089" y="1284826"/>
                  <a:pt x="113307" y="1275702"/>
                  <a:pt x="156445" y="1309254"/>
                </a:cubicBezTo>
                <a:cubicBezTo>
                  <a:pt x="176161" y="1324588"/>
                  <a:pt x="198009" y="1336963"/>
                  <a:pt x="218791" y="1350818"/>
                </a:cubicBezTo>
                <a:cubicBezTo>
                  <a:pt x="229182" y="1357745"/>
                  <a:pt x="238116" y="1367651"/>
                  <a:pt x="249964" y="1371600"/>
                </a:cubicBezTo>
                <a:cubicBezTo>
                  <a:pt x="260355" y="1375064"/>
                  <a:pt x="271340" y="1377093"/>
                  <a:pt x="281136" y="1381991"/>
                </a:cubicBezTo>
                <a:cubicBezTo>
                  <a:pt x="292306" y="1387576"/>
                  <a:pt x="300461" y="1398824"/>
                  <a:pt x="312309" y="1402773"/>
                </a:cubicBezTo>
                <a:cubicBezTo>
                  <a:pt x="332296" y="1409435"/>
                  <a:pt x="353872" y="1409700"/>
                  <a:pt x="374654" y="1413164"/>
                </a:cubicBezTo>
                <a:cubicBezTo>
                  <a:pt x="433536" y="1409700"/>
                  <a:pt x="492609" y="1408642"/>
                  <a:pt x="551300" y="1402773"/>
                </a:cubicBezTo>
                <a:cubicBezTo>
                  <a:pt x="562199" y="1401683"/>
                  <a:pt x="573920" y="1399224"/>
                  <a:pt x="582473" y="1392382"/>
                </a:cubicBezTo>
                <a:cubicBezTo>
                  <a:pt x="592225" y="1384581"/>
                  <a:pt x="593856" y="1369433"/>
                  <a:pt x="603254" y="1361209"/>
                </a:cubicBezTo>
                <a:cubicBezTo>
                  <a:pt x="622051" y="1344762"/>
                  <a:pt x="665600" y="1319645"/>
                  <a:pt x="665600" y="1319645"/>
                </a:cubicBezTo>
                <a:cubicBezTo>
                  <a:pt x="679455" y="1298863"/>
                  <a:pt x="699266" y="1280995"/>
                  <a:pt x="707164" y="1257300"/>
                </a:cubicBezTo>
                <a:cubicBezTo>
                  <a:pt x="731894" y="1183107"/>
                  <a:pt x="715793" y="1213181"/>
                  <a:pt x="748727" y="1163782"/>
                </a:cubicBezTo>
                <a:cubicBezTo>
                  <a:pt x="798198" y="965899"/>
                  <a:pt x="773991" y="1078195"/>
                  <a:pt x="748727" y="623454"/>
                </a:cubicBezTo>
                <a:cubicBezTo>
                  <a:pt x="747512" y="601582"/>
                  <a:pt x="734872" y="581891"/>
                  <a:pt x="727945" y="561109"/>
                </a:cubicBezTo>
                <a:cubicBezTo>
                  <a:pt x="724481" y="550718"/>
                  <a:pt x="723630" y="539050"/>
                  <a:pt x="717554" y="529936"/>
                </a:cubicBezTo>
                <a:cubicBezTo>
                  <a:pt x="703700" y="509154"/>
                  <a:pt x="683889" y="491286"/>
                  <a:pt x="675991" y="467591"/>
                </a:cubicBezTo>
                <a:cubicBezTo>
                  <a:pt x="657702" y="412723"/>
                  <a:pt x="671676" y="445532"/>
                  <a:pt x="624036" y="374073"/>
                </a:cubicBezTo>
                <a:cubicBezTo>
                  <a:pt x="617109" y="363682"/>
                  <a:pt x="612085" y="351731"/>
                  <a:pt x="603254" y="342900"/>
                </a:cubicBezTo>
                <a:cubicBezTo>
                  <a:pt x="592863" y="332509"/>
                  <a:pt x="581104" y="323326"/>
                  <a:pt x="572082" y="311727"/>
                </a:cubicBezTo>
                <a:cubicBezTo>
                  <a:pt x="556748" y="292012"/>
                  <a:pt x="530518" y="249382"/>
                  <a:pt x="530518" y="249382"/>
                </a:cubicBezTo>
                <a:cubicBezTo>
                  <a:pt x="510288" y="188693"/>
                  <a:pt x="535955" y="244429"/>
                  <a:pt x="488954" y="197427"/>
                </a:cubicBezTo>
                <a:cubicBezTo>
                  <a:pt x="480124" y="188596"/>
                  <a:pt x="477571" y="174478"/>
                  <a:pt x="468173" y="166254"/>
                </a:cubicBezTo>
                <a:cubicBezTo>
                  <a:pt x="449376" y="149807"/>
                  <a:pt x="426609" y="138545"/>
                  <a:pt x="405827" y="124691"/>
                </a:cubicBezTo>
                <a:lnTo>
                  <a:pt x="374654" y="103909"/>
                </a:lnTo>
                <a:lnTo>
                  <a:pt x="343482" y="83127"/>
                </a:lnTo>
                <a:cubicBezTo>
                  <a:pt x="320779" y="49072"/>
                  <a:pt x="335188" y="51954"/>
                  <a:pt x="312309" y="51954"/>
                </a:cubicBezTo>
                <a:lnTo>
                  <a:pt x="312309" y="5195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/>
          <p:nvPr/>
        </p:nvSpPr>
        <p:spPr>
          <a:xfrm>
            <a:off x="5348120" y="4779818"/>
            <a:ext cx="777453" cy="1413164"/>
          </a:xfrm>
          <a:custGeom>
            <a:avLst/>
            <a:gdLst>
              <a:gd name="connsiteX0" fmla="*/ 291527 w 777453"/>
              <a:gd name="connsiteY0" fmla="*/ 0 h 1413164"/>
              <a:gd name="connsiteX1" fmla="*/ 291527 w 777453"/>
              <a:gd name="connsiteY1" fmla="*/ 0 h 1413164"/>
              <a:gd name="connsiteX2" fmla="*/ 270745 w 777453"/>
              <a:gd name="connsiteY2" fmla="*/ 145473 h 1413164"/>
              <a:gd name="connsiteX3" fmla="*/ 249964 w 777453"/>
              <a:gd name="connsiteY3" fmla="*/ 207818 h 1413164"/>
              <a:gd name="connsiteX4" fmla="*/ 218791 w 777453"/>
              <a:gd name="connsiteY4" fmla="*/ 238991 h 1413164"/>
              <a:gd name="connsiteX5" fmla="*/ 177227 w 777453"/>
              <a:gd name="connsiteY5" fmla="*/ 290945 h 1413164"/>
              <a:gd name="connsiteX6" fmla="*/ 166836 w 777453"/>
              <a:gd name="connsiteY6" fmla="*/ 322118 h 1413164"/>
              <a:gd name="connsiteX7" fmla="*/ 135664 w 777453"/>
              <a:gd name="connsiteY7" fmla="*/ 353291 h 1413164"/>
              <a:gd name="connsiteX8" fmla="*/ 83709 w 777453"/>
              <a:gd name="connsiteY8" fmla="*/ 405245 h 1413164"/>
              <a:gd name="connsiteX9" fmla="*/ 62927 w 777453"/>
              <a:gd name="connsiteY9" fmla="*/ 436418 h 1413164"/>
              <a:gd name="connsiteX10" fmla="*/ 42145 w 777453"/>
              <a:gd name="connsiteY10" fmla="*/ 540327 h 1413164"/>
              <a:gd name="connsiteX11" fmla="*/ 31754 w 777453"/>
              <a:gd name="connsiteY11" fmla="*/ 592282 h 1413164"/>
              <a:gd name="connsiteX12" fmla="*/ 10973 w 777453"/>
              <a:gd name="connsiteY12" fmla="*/ 696191 h 1413164"/>
              <a:gd name="connsiteX13" fmla="*/ 582 w 777453"/>
              <a:gd name="connsiteY13" fmla="*/ 852054 h 1413164"/>
              <a:gd name="connsiteX14" fmla="*/ 21364 w 777453"/>
              <a:gd name="connsiteY14" fmla="*/ 1122218 h 1413164"/>
              <a:gd name="connsiteX15" fmla="*/ 73318 w 777453"/>
              <a:gd name="connsiteY15" fmla="*/ 1215736 h 1413164"/>
              <a:gd name="connsiteX16" fmla="*/ 104491 w 777453"/>
              <a:gd name="connsiteY16" fmla="*/ 1246909 h 1413164"/>
              <a:gd name="connsiteX17" fmla="*/ 156445 w 777453"/>
              <a:gd name="connsiteY17" fmla="*/ 1309254 h 1413164"/>
              <a:gd name="connsiteX18" fmla="*/ 218791 w 777453"/>
              <a:gd name="connsiteY18" fmla="*/ 1350818 h 1413164"/>
              <a:gd name="connsiteX19" fmla="*/ 249964 w 777453"/>
              <a:gd name="connsiteY19" fmla="*/ 1371600 h 1413164"/>
              <a:gd name="connsiteX20" fmla="*/ 281136 w 777453"/>
              <a:gd name="connsiteY20" fmla="*/ 1381991 h 1413164"/>
              <a:gd name="connsiteX21" fmla="*/ 312309 w 777453"/>
              <a:gd name="connsiteY21" fmla="*/ 1402773 h 1413164"/>
              <a:gd name="connsiteX22" fmla="*/ 374654 w 777453"/>
              <a:gd name="connsiteY22" fmla="*/ 1413164 h 1413164"/>
              <a:gd name="connsiteX23" fmla="*/ 551300 w 777453"/>
              <a:gd name="connsiteY23" fmla="*/ 1402773 h 1413164"/>
              <a:gd name="connsiteX24" fmla="*/ 582473 w 777453"/>
              <a:gd name="connsiteY24" fmla="*/ 1392382 h 1413164"/>
              <a:gd name="connsiteX25" fmla="*/ 603254 w 777453"/>
              <a:gd name="connsiteY25" fmla="*/ 1361209 h 1413164"/>
              <a:gd name="connsiteX26" fmla="*/ 665600 w 777453"/>
              <a:gd name="connsiteY26" fmla="*/ 1319645 h 1413164"/>
              <a:gd name="connsiteX27" fmla="*/ 707164 w 777453"/>
              <a:gd name="connsiteY27" fmla="*/ 1257300 h 1413164"/>
              <a:gd name="connsiteX28" fmla="*/ 748727 w 777453"/>
              <a:gd name="connsiteY28" fmla="*/ 1163782 h 1413164"/>
              <a:gd name="connsiteX29" fmla="*/ 748727 w 777453"/>
              <a:gd name="connsiteY29" fmla="*/ 623454 h 1413164"/>
              <a:gd name="connsiteX30" fmla="*/ 727945 w 777453"/>
              <a:gd name="connsiteY30" fmla="*/ 561109 h 1413164"/>
              <a:gd name="connsiteX31" fmla="*/ 717554 w 777453"/>
              <a:gd name="connsiteY31" fmla="*/ 529936 h 1413164"/>
              <a:gd name="connsiteX32" fmla="*/ 675991 w 777453"/>
              <a:gd name="connsiteY32" fmla="*/ 467591 h 1413164"/>
              <a:gd name="connsiteX33" fmla="*/ 624036 w 777453"/>
              <a:gd name="connsiteY33" fmla="*/ 374073 h 1413164"/>
              <a:gd name="connsiteX34" fmla="*/ 603254 w 777453"/>
              <a:gd name="connsiteY34" fmla="*/ 342900 h 1413164"/>
              <a:gd name="connsiteX35" fmla="*/ 572082 w 777453"/>
              <a:gd name="connsiteY35" fmla="*/ 311727 h 1413164"/>
              <a:gd name="connsiteX36" fmla="*/ 530518 w 777453"/>
              <a:gd name="connsiteY36" fmla="*/ 249382 h 1413164"/>
              <a:gd name="connsiteX37" fmla="*/ 488954 w 777453"/>
              <a:gd name="connsiteY37" fmla="*/ 197427 h 1413164"/>
              <a:gd name="connsiteX38" fmla="*/ 468173 w 777453"/>
              <a:gd name="connsiteY38" fmla="*/ 166254 h 1413164"/>
              <a:gd name="connsiteX39" fmla="*/ 405827 w 777453"/>
              <a:gd name="connsiteY39" fmla="*/ 124691 h 1413164"/>
              <a:gd name="connsiteX40" fmla="*/ 374654 w 777453"/>
              <a:gd name="connsiteY40" fmla="*/ 103909 h 1413164"/>
              <a:gd name="connsiteX41" fmla="*/ 343482 w 777453"/>
              <a:gd name="connsiteY41" fmla="*/ 83127 h 1413164"/>
              <a:gd name="connsiteX42" fmla="*/ 312309 w 777453"/>
              <a:gd name="connsiteY42" fmla="*/ 51954 h 1413164"/>
              <a:gd name="connsiteX43" fmla="*/ 312309 w 777453"/>
              <a:gd name="connsiteY43" fmla="*/ 5195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77453" h="1413164">
                <a:moveTo>
                  <a:pt x="291527" y="0"/>
                </a:moveTo>
                <a:lnTo>
                  <a:pt x="291527" y="0"/>
                </a:lnTo>
                <a:cubicBezTo>
                  <a:pt x="284305" y="72218"/>
                  <a:pt x="287695" y="88971"/>
                  <a:pt x="270745" y="145473"/>
                </a:cubicBezTo>
                <a:cubicBezTo>
                  <a:pt x="264451" y="166455"/>
                  <a:pt x="265454" y="192328"/>
                  <a:pt x="249964" y="207818"/>
                </a:cubicBezTo>
                <a:lnTo>
                  <a:pt x="218791" y="238991"/>
                </a:lnTo>
                <a:cubicBezTo>
                  <a:pt x="192673" y="317346"/>
                  <a:pt x="230943" y="223802"/>
                  <a:pt x="177227" y="290945"/>
                </a:cubicBezTo>
                <a:cubicBezTo>
                  <a:pt x="170385" y="299498"/>
                  <a:pt x="172912" y="313004"/>
                  <a:pt x="166836" y="322118"/>
                </a:cubicBezTo>
                <a:cubicBezTo>
                  <a:pt x="158685" y="334345"/>
                  <a:pt x="145071" y="342002"/>
                  <a:pt x="135664" y="353291"/>
                </a:cubicBezTo>
                <a:cubicBezTo>
                  <a:pt x="92371" y="405243"/>
                  <a:pt x="140857" y="367148"/>
                  <a:pt x="83709" y="405245"/>
                </a:cubicBezTo>
                <a:cubicBezTo>
                  <a:pt x="76782" y="415636"/>
                  <a:pt x="68512" y="425248"/>
                  <a:pt x="62927" y="436418"/>
                </a:cubicBezTo>
                <a:cubicBezTo>
                  <a:pt x="47990" y="466292"/>
                  <a:pt x="46932" y="511607"/>
                  <a:pt x="42145" y="540327"/>
                </a:cubicBezTo>
                <a:cubicBezTo>
                  <a:pt x="39241" y="557748"/>
                  <a:pt x="34657" y="574861"/>
                  <a:pt x="31754" y="592282"/>
                </a:cubicBezTo>
                <a:cubicBezTo>
                  <a:pt x="15834" y="687803"/>
                  <a:pt x="30889" y="636443"/>
                  <a:pt x="10973" y="696191"/>
                </a:cubicBezTo>
                <a:cubicBezTo>
                  <a:pt x="7509" y="748145"/>
                  <a:pt x="582" y="799984"/>
                  <a:pt x="582" y="852054"/>
                </a:cubicBezTo>
                <a:cubicBezTo>
                  <a:pt x="582" y="979149"/>
                  <a:pt x="-5460" y="1028328"/>
                  <a:pt x="21364" y="1122218"/>
                </a:cubicBezTo>
                <a:cubicBezTo>
                  <a:pt x="31817" y="1158807"/>
                  <a:pt x="43543" y="1185961"/>
                  <a:pt x="73318" y="1215736"/>
                </a:cubicBezTo>
                <a:cubicBezTo>
                  <a:pt x="83709" y="1226127"/>
                  <a:pt x="95083" y="1235620"/>
                  <a:pt x="104491" y="1246909"/>
                </a:cubicBezTo>
                <a:cubicBezTo>
                  <a:pt x="136089" y="1284826"/>
                  <a:pt x="113307" y="1275702"/>
                  <a:pt x="156445" y="1309254"/>
                </a:cubicBezTo>
                <a:cubicBezTo>
                  <a:pt x="176161" y="1324588"/>
                  <a:pt x="198009" y="1336963"/>
                  <a:pt x="218791" y="1350818"/>
                </a:cubicBezTo>
                <a:cubicBezTo>
                  <a:pt x="229182" y="1357745"/>
                  <a:pt x="238116" y="1367651"/>
                  <a:pt x="249964" y="1371600"/>
                </a:cubicBezTo>
                <a:cubicBezTo>
                  <a:pt x="260355" y="1375064"/>
                  <a:pt x="271340" y="1377093"/>
                  <a:pt x="281136" y="1381991"/>
                </a:cubicBezTo>
                <a:cubicBezTo>
                  <a:pt x="292306" y="1387576"/>
                  <a:pt x="300461" y="1398824"/>
                  <a:pt x="312309" y="1402773"/>
                </a:cubicBezTo>
                <a:cubicBezTo>
                  <a:pt x="332296" y="1409435"/>
                  <a:pt x="353872" y="1409700"/>
                  <a:pt x="374654" y="1413164"/>
                </a:cubicBezTo>
                <a:cubicBezTo>
                  <a:pt x="433536" y="1409700"/>
                  <a:pt x="492609" y="1408642"/>
                  <a:pt x="551300" y="1402773"/>
                </a:cubicBezTo>
                <a:cubicBezTo>
                  <a:pt x="562199" y="1401683"/>
                  <a:pt x="573920" y="1399224"/>
                  <a:pt x="582473" y="1392382"/>
                </a:cubicBezTo>
                <a:cubicBezTo>
                  <a:pt x="592225" y="1384581"/>
                  <a:pt x="593856" y="1369433"/>
                  <a:pt x="603254" y="1361209"/>
                </a:cubicBezTo>
                <a:cubicBezTo>
                  <a:pt x="622051" y="1344762"/>
                  <a:pt x="665600" y="1319645"/>
                  <a:pt x="665600" y="1319645"/>
                </a:cubicBezTo>
                <a:cubicBezTo>
                  <a:pt x="679455" y="1298863"/>
                  <a:pt x="699266" y="1280995"/>
                  <a:pt x="707164" y="1257300"/>
                </a:cubicBezTo>
                <a:cubicBezTo>
                  <a:pt x="731894" y="1183107"/>
                  <a:pt x="715793" y="1213181"/>
                  <a:pt x="748727" y="1163782"/>
                </a:cubicBezTo>
                <a:cubicBezTo>
                  <a:pt x="798198" y="965899"/>
                  <a:pt x="773991" y="1078195"/>
                  <a:pt x="748727" y="623454"/>
                </a:cubicBezTo>
                <a:cubicBezTo>
                  <a:pt x="747512" y="601582"/>
                  <a:pt x="734872" y="581891"/>
                  <a:pt x="727945" y="561109"/>
                </a:cubicBezTo>
                <a:cubicBezTo>
                  <a:pt x="724481" y="550718"/>
                  <a:pt x="723630" y="539050"/>
                  <a:pt x="717554" y="529936"/>
                </a:cubicBezTo>
                <a:cubicBezTo>
                  <a:pt x="703700" y="509154"/>
                  <a:pt x="683889" y="491286"/>
                  <a:pt x="675991" y="467591"/>
                </a:cubicBezTo>
                <a:cubicBezTo>
                  <a:pt x="657702" y="412723"/>
                  <a:pt x="671676" y="445532"/>
                  <a:pt x="624036" y="374073"/>
                </a:cubicBezTo>
                <a:cubicBezTo>
                  <a:pt x="617109" y="363682"/>
                  <a:pt x="612085" y="351731"/>
                  <a:pt x="603254" y="342900"/>
                </a:cubicBezTo>
                <a:cubicBezTo>
                  <a:pt x="592863" y="332509"/>
                  <a:pt x="581104" y="323326"/>
                  <a:pt x="572082" y="311727"/>
                </a:cubicBezTo>
                <a:cubicBezTo>
                  <a:pt x="556748" y="292012"/>
                  <a:pt x="530518" y="249382"/>
                  <a:pt x="530518" y="249382"/>
                </a:cubicBezTo>
                <a:cubicBezTo>
                  <a:pt x="510288" y="188693"/>
                  <a:pt x="535955" y="244429"/>
                  <a:pt x="488954" y="197427"/>
                </a:cubicBezTo>
                <a:cubicBezTo>
                  <a:pt x="480124" y="188596"/>
                  <a:pt x="477571" y="174478"/>
                  <a:pt x="468173" y="166254"/>
                </a:cubicBezTo>
                <a:cubicBezTo>
                  <a:pt x="449376" y="149807"/>
                  <a:pt x="426609" y="138545"/>
                  <a:pt x="405827" y="124691"/>
                </a:cubicBezTo>
                <a:lnTo>
                  <a:pt x="374654" y="103909"/>
                </a:lnTo>
                <a:lnTo>
                  <a:pt x="343482" y="83127"/>
                </a:lnTo>
                <a:cubicBezTo>
                  <a:pt x="320779" y="49072"/>
                  <a:pt x="335188" y="51954"/>
                  <a:pt x="312309" y="51954"/>
                </a:cubicBezTo>
                <a:lnTo>
                  <a:pt x="312309" y="5195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2078273" y="4518208"/>
            <a:ext cx="614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18721" y="5303038"/>
            <a:ext cx="614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29620" y="4518208"/>
            <a:ext cx="614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29740" y="5311803"/>
            <a:ext cx="614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34820" y="3830783"/>
            <a:ext cx="614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44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</a:t>
            </a:r>
            <a:r>
              <a:rPr lang="en-GB" dirty="0"/>
              <a:t>do you like to do in the rain?</a:t>
            </a:r>
            <a:br>
              <a:rPr lang="en-GB" dirty="0"/>
            </a:b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2028825"/>
            <a:ext cx="24384000" cy="1091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4000" dirty="0" smtClean="0"/>
              <a:t>What do you like to do in the rain?</a:t>
            </a:r>
          </a:p>
          <a:p>
            <a:pPr marL="0" indent="0" algn="r">
              <a:buNone/>
            </a:pPr>
            <a:r>
              <a:rPr lang="en-GB" dirty="0" smtClean="0"/>
              <a:t>Some people like to dance in the rain like this: </a:t>
            </a:r>
            <a:r>
              <a:rPr lang="en-GB" dirty="0" smtClean="0">
                <a:hlinkClick r:id="rId4"/>
              </a:rPr>
              <a:t>Rain dancing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Some people like to jump in puddles like this: </a:t>
            </a:r>
            <a:r>
              <a:rPr lang="en-GB" dirty="0" smtClean="0">
                <a:hlinkClick r:id="rId5"/>
              </a:rPr>
              <a:t>Puddle jumping</a:t>
            </a:r>
            <a:endParaRPr lang="en-GB" dirty="0" smtClean="0"/>
          </a:p>
          <a:p>
            <a:pPr marL="0" indent="0" algn="r">
              <a:buNone/>
            </a:pPr>
            <a:r>
              <a:rPr lang="en-GB" dirty="0" smtClean="0"/>
              <a:t>Some people like to stay inside and watch the raindrops splash down the window like this: </a:t>
            </a:r>
            <a:r>
              <a:rPr lang="en-GB" dirty="0" smtClean="0">
                <a:hlinkClick r:id="rId6"/>
              </a:rPr>
              <a:t>Rain sounds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Some people like to sing in the rain like this: </a:t>
            </a:r>
            <a:r>
              <a:rPr lang="en-GB" dirty="0" smtClean="0">
                <a:hlinkClick r:id="rId7"/>
              </a:rPr>
              <a:t>Rain singing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What’s your favourite thing to do in the rain?</a:t>
            </a:r>
            <a:endParaRPr lang="en-GB" dirty="0"/>
          </a:p>
          <a:p>
            <a:pPr marL="0" indent="0">
              <a:buNone/>
            </a:pP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1111961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9287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If you still have time…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Watch these children making a rainstorm sound with their body sounds</a:t>
            </a:r>
          </a:p>
          <a:p>
            <a:pPr marL="0" indent="0" algn="ctr">
              <a:buNone/>
            </a:pPr>
            <a:r>
              <a:rPr lang="en-GB" dirty="0" smtClean="0">
                <a:hlinkClick r:id="rId4"/>
              </a:rPr>
              <a:t>Rainstorm</a:t>
            </a:r>
            <a:endParaRPr lang="en-GB" dirty="0" smtClean="0"/>
          </a:p>
          <a:p>
            <a:r>
              <a:rPr lang="en-GB" dirty="0" smtClean="0"/>
              <a:t>Can you </a:t>
            </a:r>
            <a:r>
              <a:rPr lang="en-GB" dirty="0"/>
              <a:t>try making these different sounds too</a:t>
            </a:r>
            <a:r>
              <a:rPr lang="en-GB" dirty="0" smtClean="0"/>
              <a:t>?</a:t>
            </a:r>
          </a:p>
          <a:p>
            <a:endParaRPr lang="en-GB" dirty="0"/>
          </a:p>
          <a:p>
            <a:r>
              <a:rPr lang="en-GB" dirty="0"/>
              <a:t>If you have someone else to work with, you could try building up the sounds to make a </a:t>
            </a:r>
            <a:r>
              <a:rPr lang="en-GB" dirty="0" smtClean="0"/>
              <a:t>rainstorm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Put your rainstorm sounds and your raindrop tune together to tell a musical story about your rainy days and record your performance to share with someone special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606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573</Words>
  <Application>Microsoft Office PowerPoint</Application>
  <PresentationFormat>On-screen Show (4:3)</PresentationFormat>
  <Paragraphs>94</Paragraphs>
  <Slides>13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Keep Calm and  Make Music</vt:lpstr>
      <vt:lpstr>Raindrops</vt:lpstr>
      <vt:lpstr>Don’t get wet!</vt:lpstr>
      <vt:lpstr>Listen again..</vt:lpstr>
      <vt:lpstr>Finding sounds</vt:lpstr>
      <vt:lpstr>Making sounds</vt:lpstr>
      <vt:lpstr>Raindrop music</vt:lpstr>
      <vt:lpstr>What do you like to do in the rain? </vt:lpstr>
      <vt:lpstr>If you still have time…</vt:lpstr>
      <vt:lpstr>And remember… </vt:lpstr>
      <vt:lpstr>After the rain….      the sun always comes</vt:lpstr>
      <vt:lpstr>Have a fabulous day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creative with a song</dc:title>
  <dc:creator>HMS</dc:creator>
  <cp:lastModifiedBy>HMS</cp:lastModifiedBy>
  <cp:revision>85</cp:revision>
  <dcterms:created xsi:type="dcterms:W3CDTF">2006-08-16T00:00:00Z</dcterms:created>
  <dcterms:modified xsi:type="dcterms:W3CDTF">2020-04-30T21:30:39Z</dcterms:modified>
</cp:coreProperties>
</file>